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2"/>
    <p:sldId id="257" r:id="rId73"/>
    <p:sldId id="258" r:id="rId74"/>
    <p:sldId id="259" r:id="rId75"/>
    <p:sldId id="260" r:id="rId76"/>
    <p:sldId id="261" r:id="rId77"/>
    <p:sldId id="262" r:id="rId78"/>
    <p:sldId id="263" r:id="rId79"/>
    <p:sldId id="264" r:id="rId80"/>
    <p:sldId id="265" r:id="rId81"/>
    <p:sldId id="266" r:id="rId82"/>
    <p:sldId id="267" r:id="rId83"/>
    <p:sldId id="268" r:id="rId8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Roca Two" charset="1" panose="00000500000000000000"/>
      <p:regular r:id="rId36"/>
    </p:embeddedFont>
    <p:embeddedFont>
      <p:font typeface="Roca Two Bold" charset="1" panose="00000800000000000000"/>
      <p:regular r:id="rId37"/>
    </p:embeddedFont>
    <p:embeddedFont>
      <p:font typeface="Roca Two Italics" charset="1" panose="00000400000000000000"/>
      <p:regular r:id="rId38"/>
    </p:embeddedFont>
    <p:embeddedFont>
      <p:font typeface="Roca Two Bold Italics" charset="1" panose="00000800000000000000"/>
      <p:regular r:id="rId39"/>
    </p:embeddedFont>
    <p:embeddedFont>
      <p:font typeface="Roca Two Thin" charset="1" panose="00000200000000000000"/>
      <p:regular r:id="rId40"/>
    </p:embeddedFont>
    <p:embeddedFont>
      <p:font typeface="Roca Two Thin Italics" charset="1" panose="00000200000000000000"/>
      <p:regular r:id="rId41"/>
    </p:embeddedFont>
    <p:embeddedFont>
      <p:font typeface="Roca Two Light" charset="1" panose="00000400000000000000"/>
      <p:regular r:id="rId42"/>
    </p:embeddedFont>
    <p:embeddedFont>
      <p:font typeface="Roca Two Light Italics" charset="1" panose="00000400000000000000"/>
      <p:regular r:id="rId43"/>
    </p:embeddedFont>
    <p:embeddedFont>
      <p:font typeface="Roca Two Ultra-Bold" charset="1" panose="00000A00000000000000"/>
      <p:regular r:id="rId44"/>
    </p:embeddedFont>
    <p:embeddedFont>
      <p:font typeface="Roca Two Ultra-Bold Italics" charset="1" panose="00000A00000000000000"/>
      <p:regular r:id="rId45"/>
    </p:embeddedFont>
    <p:embeddedFont>
      <p:font typeface="Roca Two Heavy" charset="1" panose="00000A00000000000000"/>
      <p:regular r:id="rId46"/>
    </p:embeddedFont>
    <p:embeddedFont>
      <p:font typeface="Roca Two Heavy Italics" charset="1" panose="00000A00000000000000"/>
      <p:regular r:id="rId47"/>
    </p:embeddedFont>
    <p:embeddedFont>
      <p:font typeface="Cloud" charset="1" panose="02000000000000000000"/>
      <p:regular r:id="rId48"/>
    </p:embeddedFont>
    <p:embeddedFont>
      <p:font typeface="Cloud Bold" charset="1" panose="02000000000000000000"/>
      <p:regular r:id="rId49"/>
    </p:embeddedFont>
    <p:embeddedFont>
      <p:font typeface="Cloud Italics" charset="1" panose="02000000000000000000"/>
      <p:regular r:id="rId50"/>
    </p:embeddedFont>
    <p:embeddedFont>
      <p:font typeface="Cloud Bold Italics" charset="1" panose="02000000000000000000"/>
      <p:regular r:id="rId51"/>
    </p:embeddedFont>
    <p:embeddedFont>
      <p:font typeface="Cloud Thin" charset="1" panose="02000000000000000000"/>
      <p:regular r:id="rId52"/>
    </p:embeddedFont>
    <p:embeddedFont>
      <p:font typeface="Cloud Thin Italics" charset="1" panose="02000000000000000000"/>
      <p:regular r:id="rId53"/>
    </p:embeddedFont>
    <p:embeddedFont>
      <p:font typeface="Cloud Light" charset="1" panose="02000000000000000000"/>
      <p:regular r:id="rId54"/>
    </p:embeddedFont>
    <p:embeddedFont>
      <p:font typeface="Cloud Light Italics" charset="1" panose="02000000000000000000"/>
      <p:regular r:id="rId55"/>
    </p:embeddedFont>
    <p:embeddedFont>
      <p:font typeface="Cloud Semi-Bold" charset="1" panose="02000000000000000000"/>
      <p:regular r:id="rId56"/>
    </p:embeddedFont>
    <p:embeddedFont>
      <p:font typeface="Cloud Semi-Bold Italics" charset="1" panose="02000000000000000000"/>
      <p:regular r:id="rId57"/>
    </p:embeddedFont>
    <p:embeddedFont>
      <p:font typeface="Now" charset="1" panose="00000500000000000000"/>
      <p:regular r:id="rId58"/>
    </p:embeddedFont>
    <p:embeddedFont>
      <p:font typeface="Now Bold" charset="1" panose="00000800000000000000"/>
      <p:regular r:id="rId59"/>
    </p:embeddedFont>
    <p:embeddedFont>
      <p:font typeface="Now Thin" charset="1" panose="00000300000000000000"/>
      <p:regular r:id="rId60"/>
    </p:embeddedFont>
    <p:embeddedFont>
      <p:font typeface="Now Light" charset="1" panose="00000400000000000000"/>
      <p:regular r:id="rId61"/>
    </p:embeddedFont>
    <p:embeddedFont>
      <p:font typeface="Now Medium" charset="1" panose="00000600000000000000"/>
      <p:regular r:id="rId62"/>
    </p:embeddedFont>
    <p:embeddedFont>
      <p:font typeface="Now Heavy" charset="1" panose="00000A00000000000000"/>
      <p:regular r:id="rId63"/>
    </p:embeddedFont>
    <p:embeddedFont>
      <p:font typeface="Open Sans" charset="1" panose="020B0606030504020204"/>
      <p:regular r:id="rId64"/>
    </p:embeddedFont>
    <p:embeddedFont>
      <p:font typeface="Open Sans Bold" charset="1" panose="020B0806030504020204"/>
      <p:regular r:id="rId65"/>
    </p:embeddedFont>
    <p:embeddedFont>
      <p:font typeface="Open Sans Italics" charset="1" panose="020B0606030504020204"/>
      <p:regular r:id="rId66"/>
    </p:embeddedFont>
    <p:embeddedFont>
      <p:font typeface="Open Sans Bold Italics" charset="1" panose="020B0806030504020204"/>
      <p:regular r:id="rId67"/>
    </p:embeddedFont>
    <p:embeddedFont>
      <p:font typeface="Open Sans Light" charset="1" panose="020B0306030504020204"/>
      <p:regular r:id="rId68"/>
    </p:embeddedFont>
    <p:embeddedFont>
      <p:font typeface="Open Sans Light Italics" charset="1" panose="020B0306030504020204"/>
      <p:regular r:id="rId69"/>
    </p:embeddedFont>
    <p:embeddedFont>
      <p:font typeface="Open Sans Ultra-Bold" charset="1" panose="00000000000000000000"/>
      <p:regular r:id="rId70"/>
    </p:embeddedFont>
    <p:embeddedFont>
      <p:font typeface="Open Sans Ultra-Bold Italics" charset="1" panose="00000000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slides/slide1.xml" Type="http://schemas.openxmlformats.org/officeDocument/2006/relationships/slide"/><Relationship Id="rId73" Target="slides/slide2.xml" Type="http://schemas.openxmlformats.org/officeDocument/2006/relationships/slide"/><Relationship Id="rId74" Target="slides/slide3.xml" Type="http://schemas.openxmlformats.org/officeDocument/2006/relationships/slide"/><Relationship Id="rId75" Target="slides/slide4.xml" Type="http://schemas.openxmlformats.org/officeDocument/2006/relationships/slide"/><Relationship Id="rId76" Target="slides/slide5.xml" Type="http://schemas.openxmlformats.org/officeDocument/2006/relationships/slide"/><Relationship Id="rId77" Target="slides/slide6.xml" Type="http://schemas.openxmlformats.org/officeDocument/2006/relationships/slide"/><Relationship Id="rId78" Target="slides/slide7.xml" Type="http://schemas.openxmlformats.org/officeDocument/2006/relationships/slide"/><Relationship Id="rId79" Target="slides/slide8.xml" Type="http://schemas.openxmlformats.org/officeDocument/2006/relationships/slide"/><Relationship Id="rId8" Target="fonts/font8.fntdata" Type="http://schemas.openxmlformats.org/officeDocument/2006/relationships/font"/><Relationship Id="rId80" Target="slides/slide9.xml" Type="http://schemas.openxmlformats.org/officeDocument/2006/relationships/slide"/><Relationship Id="rId81" Target="slides/slide10.xml" Type="http://schemas.openxmlformats.org/officeDocument/2006/relationships/slide"/><Relationship Id="rId82" Target="slides/slide11.xml" Type="http://schemas.openxmlformats.org/officeDocument/2006/relationships/slide"/><Relationship Id="rId83" Target="slides/slide12.xml" Type="http://schemas.openxmlformats.org/officeDocument/2006/relationships/slide"/><Relationship Id="rId84" Target="slides/slide1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jpe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0" t="-20309" r="0" b="-13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5301" y="367260"/>
            <a:ext cx="6106678" cy="9766648"/>
            <a:chOff x="0" y="0"/>
            <a:chExt cx="812800" cy="1299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299943"/>
            </a:xfrm>
            <a:custGeom>
              <a:avLst/>
              <a:gdLst/>
              <a:ahLst/>
              <a:cxnLst/>
              <a:rect r="r" b="b" t="t" l="l"/>
              <a:pathLst>
                <a:path h="1299943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172943"/>
                  </a:lnTo>
                  <a:cubicBezTo>
                    <a:pt x="812800" y="1243083"/>
                    <a:pt x="755940" y="1299943"/>
                    <a:pt x="685800" y="1299943"/>
                  </a:cubicBezTo>
                  <a:lnTo>
                    <a:pt x="127000" y="1299943"/>
                  </a:lnTo>
                  <a:cubicBezTo>
                    <a:pt x="93318" y="1299943"/>
                    <a:pt x="61015" y="1286562"/>
                    <a:pt x="37197" y="1262745"/>
                  </a:cubicBezTo>
                  <a:cubicBezTo>
                    <a:pt x="13380" y="1238928"/>
                    <a:pt x="0" y="1206625"/>
                    <a:pt x="0" y="1172943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347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87323" y="3276191"/>
            <a:ext cx="184853" cy="184853"/>
          </a:xfrm>
          <a:custGeom>
            <a:avLst/>
            <a:gdLst/>
            <a:ahLst/>
            <a:cxnLst/>
            <a:rect r="r" b="b" t="t" l="l"/>
            <a:pathLst>
              <a:path h="184853" w="184853">
                <a:moveTo>
                  <a:pt x="0" y="0"/>
                </a:moveTo>
                <a:lnTo>
                  <a:pt x="184852" y="0"/>
                </a:lnTo>
                <a:lnTo>
                  <a:pt x="184852" y="184853"/>
                </a:lnTo>
                <a:lnTo>
                  <a:pt x="0" y="18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7323" y="4680715"/>
            <a:ext cx="188469" cy="188469"/>
          </a:xfrm>
          <a:custGeom>
            <a:avLst/>
            <a:gdLst/>
            <a:ahLst/>
            <a:cxnLst/>
            <a:rect r="r" b="b" t="t" l="l"/>
            <a:pathLst>
              <a:path h="188469" w="188469">
                <a:moveTo>
                  <a:pt x="0" y="0"/>
                </a:moveTo>
                <a:lnTo>
                  <a:pt x="188469" y="0"/>
                </a:lnTo>
                <a:lnTo>
                  <a:pt x="188469" y="188470"/>
                </a:lnTo>
                <a:lnTo>
                  <a:pt x="0" y="18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67195" y="895350"/>
            <a:ext cx="2222891" cy="118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6"/>
              </a:lnSpc>
            </a:pPr>
            <a:r>
              <a:rPr lang="en-US" sz="6904">
                <a:solidFill>
                  <a:srgbClr val="000000"/>
                </a:solidFill>
                <a:latin typeface="Roca Two"/>
              </a:rPr>
              <a:t>login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2041" y="2665789"/>
            <a:ext cx="152852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username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2041" y="4074926"/>
            <a:ext cx="149459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password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77976" y="3295944"/>
            <a:ext cx="1778437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 spc="240">
                <a:solidFill>
                  <a:srgbClr val="000000">
                    <a:alpha val="49804"/>
                  </a:srgbClr>
                </a:solidFill>
                <a:latin typeface="Canva Sans"/>
              </a:rPr>
              <a:t>type your username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77976" y="4704085"/>
            <a:ext cx="1764268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 spc="240">
                <a:solidFill>
                  <a:srgbClr val="000000">
                    <a:alpha val="49804"/>
                  </a:srgbClr>
                </a:solidFill>
                <a:latin typeface="Canva Sans"/>
              </a:rPr>
              <a:t>type your password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687323" y="3519046"/>
            <a:ext cx="4613788" cy="0"/>
          </a:xfrm>
          <a:prstGeom prst="line">
            <a:avLst/>
          </a:prstGeom>
          <a:ln cap="rnd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728578" y="4950704"/>
            <a:ext cx="4613788" cy="0"/>
          </a:xfrm>
          <a:prstGeom prst="line">
            <a:avLst/>
          </a:prstGeom>
          <a:ln cap="rnd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812239" y="5114925"/>
            <a:ext cx="1771416" cy="22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305">
                <a:solidFill>
                  <a:srgbClr val="000000"/>
                </a:solidFill>
                <a:latin typeface="Cloud"/>
              </a:rPr>
              <a:t>forgot password 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446303" y="6089371"/>
            <a:ext cx="2879326" cy="860199"/>
          </a:xfrm>
          <a:custGeom>
            <a:avLst/>
            <a:gdLst/>
            <a:ahLst/>
            <a:cxnLst/>
            <a:rect r="r" b="b" t="t" l="l"/>
            <a:pathLst>
              <a:path h="860199" w="2879326">
                <a:moveTo>
                  <a:pt x="0" y="0"/>
                </a:moveTo>
                <a:lnTo>
                  <a:pt x="2879326" y="0"/>
                </a:lnTo>
                <a:lnTo>
                  <a:pt x="2879326" y="860199"/>
                </a:lnTo>
                <a:lnTo>
                  <a:pt x="0" y="86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528006" y="6285553"/>
            <a:ext cx="2594036" cy="3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098">
                <a:solidFill>
                  <a:srgbClr val="292929"/>
                </a:solidFill>
                <a:latin typeface="Cloud Bold"/>
              </a:rPr>
              <a:t>login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1641" y="8949820"/>
            <a:ext cx="3057810" cy="2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3"/>
              </a:lnSpc>
            </a:pPr>
            <a:r>
              <a:rPr lang="en-US" sz="1652">
                <a:solidFill>
                  <a:srgbClr val="000000"/>
                </a:solidFill>
                <a:latin typeface="Canva Sans"/>
              </a:rPr>
              <a:t>dont have a account ? </a:t>
            </a:r>
            <a:r>
              <a:rPr lang="en-US" sz="1652">
                <a:solidFill>
                  <a:srgbClr val="000000"/>
                </a:solidFill>
                <a:latin typeface="Canva Sans Bold"/>
              </a:rPr>
              <a:t>Sign 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77729"/>
            <a:ext cx="3559178" cy="10364729"/>
            <a:chOff x="0" y="0"/>
            <a:chExt cx="937397" cy="2729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397" cy="2729805"/>
            </a:xfrm>
            <a:custGeom>
              <a:avLst/>
              <a:gdLst/>
              <a:ahLst/>
              <a:cxnLst/>
              <a:rect r="r" b="b" t="t" l="l"/>
              <a:pathLst>
                <a:path h="2729805" w="937397">
                  <a:moveTo>
                    <a:pt x="169666" y="0"/>
                  </a:moveTo>
                  <a:lnTo>
                    <a:pt x="767731" y="0"/>
                  </a:lnTo>
                  <a:cubicBezTo>
                    <a:pt x="812729" y="0"/>
                    <a:pt x="855884" y="17875"/>
                    <a:pt x="887703" y="49694"/>
                  </a:cubicBezTo>
                  <a:cubicBezTo>
                    <a:pt x="919521" y="81512"/>
                    <a:pt x="937397" y="124667"/>
                    <a:pt x="937397" y="169666"/>
                  </a:cubicBezTo>
                  <a:lnTo>
                    <a:pt x="937397" y="2560139"/>
                  </a:lnTo>
                  <a:cubicBezTo>
                    <a:pt x="937397" y="2653843"/>
                    <a:pt x="861435" y="2729805"/>
                    <a:pt x="767731" y="2729805"/>
                  </a:cubicBezTo>
                  <a:lnTo>
                    <a:pt x="169666" y="2729805"/>
                  </a:lnTo>
                  <a:cubicBezTo>
                    <a:pt x="124667" y="2729805"/>
                    <a:pt x="81512" y="2711930"/>
                    <a:pt x="49694" y="2680111"/>
                  </a:cubicBezTo>
                  <a:cubicBezTo>
                    <a:pt x="17875" y="2648293"/>
                    <a:pt x="0" y="2605138"/>
                    <a:pt x="0" y="2560139"/>
                  </a:cubicBezTo>
                  <a:lnTo>
                    <a:pt x="0" y="169666"/>
                  </a:lnTo>
                  <a:cubicBezTo>
                    <a:pt x="0" y="124667"/>
                    <a:pt x="17875" y="81512"/>
                    <a:pt x="49694" y="49694"/>
                  </a:cubicBezTo>
                  <a:cubicBezTo>
                    <a:pt x="81512" y="17875"/>
                    <a:pt x="124667" y="0"/>
                    <a:pt x="16966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37397" cy="2777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506" y="375771"/>
            <a:ext cx="2348769" cy="23487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0506" y="3870631"/>
            <a:ext cx="2565715" cy="516391"/>
            <a:chOff x="0" y="0"/>
            <a:chExt cx="675744" cy="136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5744" cy="136004"/>
            </a:xfrm>
            <a:custGeom>
              <a:avLst/>
              <a:gdLst/>
              <a:ahLst/>
              <a:cxnLst/>
              <a:rect r="r" b="b" t="t" l="l"/>
              <a:pathLst>
                <a:path h="136004" w="675744">
                  <a:moveTo>
                    <a:pt x="68002" y="0"/>
                  </a:moveTo>
                  <a:lnTo>
                    <a:pt x="607742" y="0"/>
                  </a:lnTo>
                  <a:cubicBezTo>
                    <a:pt x="625777" y="0"/>
                    <a:pt x="643074" y="7164"/>
                    <a:pt x="655826" y="19917"/>
                  </a:cubicBezTo>
                  <a:cubicBezTo>
                    <a:pt x="668579" y="32670"/>
                    <a:pt x="675744" y="49967"/>
                    <a:pt x="675744" y="68002"/>
                  </a:cubicBezTo>
                  <a:lnTo>
                    <a:pt x="675744" y="68002"/>
                  </a:lnTo>
                  <a:cubicBezTo>
                    <a:pt x="675744" y="86037"/>
                    <a:pt x="668579" y="103334"/>
                    <a:pt x="655826" y="116087"/>
                  </a:cubicBezTo>
                  <a:cubicBezTo>
                    <a:pt x="643074" y="128840"/>
                    <a:pt x="625777" y="136004"/>
                    <a:pt x="607742" y="136004"/>
                  </a:cubicBezTo>
                  <a:lnTo>
                    <a:pt x="68002" y="136004"/>
                  </a:lnTo>
                  <a:cubicBezTo>
                    <a:pt x="49967" y="136004"/>
                    <a:pt x="32670" y="128840"/>
                    <a:pt x="19917" y="116087"/>
                  </a:cubicBezTo>
                  <a:cubicBezTo>
                    <a:pt x="7164" y="103334"/>
                    <a:pt x="0" y="86037"/>
                    <a:pt x="0" y="68002"/>
                  </a:cubicBezTo>
                  <a:lnTo>
                    <a:pt x="0" y="68002"/>
                  </a:lnTo>
                  <a:cubicBezTo>
                    <a:pt x="0" y="49967"/>
                    <a:pt x="7164" y="32670"/>
                    <a:pt x="19917" y="19917"/>
                  </a:cubicBezTo>
                  <a:cubicBezTo>
                    <a:pt x="32670" y="7164"/>
                    <a:pt x="49967" y="0"/>
                    <a:pt x="68002" y="0"/>
                  </a:cubicBezTo>
                  <a:close/>
                </a:path>
              </a:pathLst>
            </a:custGeom>
            <a:solidFill>
              <a:srgbClr val="DEE1E1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75744" cy="183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60"/>
                </a:lnSpc>
              </a:pPr>
              <a:r>
                <a:rPr lang="en-US" sz="2257">
                  <a:solidFill>
                    <a:srgbClr val="000000">
                      <a:alpha val="49804"/>
                    </a:srgbClr>
                  </a:solidFill>
                  <a:latin typeface="Cloud"/>
                </a:rPr>
                <a:t> Search for.....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14306" y="3188048"/>
            <a:ext cx="212492" cy="132808"/>
          </a:xfrm>
          <a:custGeom>
            <a:avLst/>
            <a:gdLst/>
            <a:ahLst/>
            <a:cxnLst/>
            <a:rect r="r" b="b" t="t" l="l"/>
            <a:pathLst>
              <a:path h="132808" w="212492">
                <a:moveTo>
                  <a:pt x="0" y="0"/>
                </a:moveTo>
                <a:lnTo>
                  <a:pt x="212492" y="0"/>
                </a:lnTo>
                <a:lnTo>
                  <a:pt x="212492" y="132808"/>
                </a:lnTo>
                <a:lnTo>
                  <a:pt x="0" y="13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2593404" y="7075106"/>
            <a:ext cx="707017" cy="618640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E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0650" y="9280523"/>
            <a:ext cx="638413" cy="638413"/>
          </a:xfrm>
          <a:custGeom>
            <a:avLst/>
            <a:gdLst/>
            <a:ahLst/>
            <a:cxnLst/>
            <a:rect r="r" b="b" t="t" l="l"/>
            <a:pathLst>
              <a:path h="638413" w="638413">
                <a:moveTo>
                  <a:pt x="0" y="0"/>
                </a:moveTo>
                <a:lnTo>
                  <a:pt x="638414" y="0"/>
                </a:lnTo>
                <a:lnTo>
                  <a:pt x="638414" y="638413"/>
                </a:lnTo>
                <a:lnTo>
                  <a:pt x="0" y="63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113482" y="1919077"/>
            <a:ext cx="14636306" cy="8599922"/>
            <a:chOff x="0" y="0"/>
            <a:chExt cx="3854830" cy="226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54829" cy="2265000"/>
            </a:xfrm>
            <a:custGeom>
              <a:avLst/>
              <a:gdLst/>
              <a:ahLst/>
              <a:cxnLst/>
              <a:rect r="r" b="b" t="t" l="l"/>
              <a:pathLst>
                <a:path h="2265000" w="3854829">
                  <a:moveTo>
                    <a:pt x="26977" y="0"/>
                  </a:moveTo>
                  <a:lnTo>
                    <a:pt x="3827853" y="0"/>
                  </a:lnTo>
                  <a:cubicBezTo>
                    <a:pt x="3842751" y="0"/>
                    <a:pt x="3854829" y="12078"/>
                    <a:pt x="3854829" y="26977"/>
                  </a:cubicBezTo>
                  <a:lnTo>
                    <a:pt x="3854829" y="2238023"/>
                  </a:lnTo>
                  <a:cubicBezTo>
                    <a:pt x="3854829" y="2252922"/>
                    <a:pt x="3842751" y="2265000"/>
                    <a:pt x="3827853" y="2265000"/>
                  </a:cubicBezTo>
                  <a:lnTo>
                    <a:pt x="26977" y="2265000"/>
                  </a:lnTo>
                  <a:cubicBezTo>
                    <a:pt x="12078" y="2265000"/>
                    <a:pt x="0" y="2252922"/>
                    <a:pt x="0" y="2238023"/>
                  </a:cubicBezTo>
                  <a:lnTo>
                    <a:pt x="0" y="26977"/>
                  </a:lnTo>
                  <a:cubicBezTo>
                    <a:pt x="0" y="12078"/>
                    <a:pt x="12078" y="0"/>
                    <a:pt x="26977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854830" cy="231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51526" y="3870631"/>
            <a:ext cx="6924588" cy="799341"/>
            <a:chOff x="0" y="0"/>
            <a:chExt cx="1823760" cy="2105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23760" cy="210526"/>
            </a:xfrm>
            <a:custGeom>
              <a:avLst/>
              <a:gdLst/>
              <a:ahLst/>
              <a:cxnLst/>
              <a:rect r="r" b="b" t="t" l="l"/>
              <a:pathLst>
                <a:path h="210526" w="1823760">
                  <a:moveTo>
                    <a:pt x="22361" y="0"/>
                  </a:moveTo>
                  <a:lnTo>
                    <a:pt x="1801399" y="0"/>
                  </a:lnTo>
                  <a:cubicBezTo>
                    <a:pt x="1813749" y="0"/>
                    <a:pt x="1823760" y="10011"/>
                    <a:pt x="1823760" y="22361"/>
                  </a:cubicBezTo>
                  <a:lnTo>
                    <a:pt x="1823760" y="188165"/>
                  </a:lnTo>
                  <a:cubicBezTo>
                    <a:pt x="1823760" y="200515"/>
                    <a:pt x="1813749" y="210526"/>
                    <a:pt x="1801399" y="210526"/>
                  </a:cubicBezTo>
                  <a:lnTo>
                    <a:pt x="22361" y="210526"/>
                  </a:lnTo>
                  <a:cubicBezTo>
                    <a:pt x="10011" y="210526"/>
                    <a:pt x="0" y="200515"/>
                    <a:pt x="0" y="188165"/>
                  </a:cubicBezTo>
                  <a:lnTo>
                    <a:pt x="0" y="22361"/>
                  </a:lnTo>
                  <a:cubicBezTo>
                    <a:pt x="0" y="10011"/>
                    <a:pt x="10011" y="0"/>
                    <a:pt x="22361" y="0"/>
                  </a:cubicBez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823760" cy="258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51526" y="2639195"/>
            <a:ext cx="6924588" cy="774853"/>
            <a:chOff x="0" y="0"/>
            <a:chExt cx="1823760" cy="2040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3760" cy="204076"/>
            </a:xfrm>
            <a:custGeom>
              <a:avLst/>
              <a:gdLst/>
              <a:ahLst/>
              <a:cxnLst/>
              <a:rect r="r" b="b" t="t" l="l"/>
              <a:pathLst>
                <a:path h="204076" w="1823760">
                  <a:moveTo>
                    <a:pt x="22361" y="0"/>
                  </a:moveTo>
                  <a:lnTo>
                    <a:pt x="1801399" y="0"/>
                  </a:lnTo>
                  <a:cubicBezTo>
                    <a:pt x="1813749" y="0"/>
                    <a:pt x="1823760" y="10011"/>
                    <a:pt x="1823760" y="22361"/>
                  </a:cubicBezTo>
                  <a:lnTo>
                    <a:pt x="1823760" y="181716"/>
                  </a:lnTo>
                  <a:cubicBezTo>
                    <a:pt x="1823760" y="194065"/>
                    <a:pt x="1813749" y="204076"/>
                    <a:pt x="1801399" y="204076"/>
                  </a:cubicBezTo>
                  <a:lnTo>
                    <a:pt x="22361" y="204076"/>
                  </a:lnTo>
                  <a:cubicBezTo>
                    <a:pt x="10011" y="204076"/>
                    <a:pt x="0" y="194065"/>
                    <a:pt x="0" y="181716"/>
                  </a:cubicBezTo>
                  <a:lnTo>
                    <a:pt x="0" y="22361"/>
                  </a:lnTo>
                  <a:cubicBezTo>
                    <a:pt x="0" y="10011"/>
                    <a:pt x="10011" y="0"/>
                    <a:pt x="22361" y="0"/>
                  </a:cubicBez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823760" cy="251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614945" y="711539"/>
            <a:ext cx="634321" cy="634321"/>
          </a:xfrm>
          <a:custGeom>
            <a:avLst/>
            <a:gdLst/>
            <a:ahLst/>
            <a:cxnLst/>
            <a:rect r="r" b="b" t="t" l="l"/>
            <a:pathLst>
              <a:path h="634321" w="634321">
                <a:moveTo>
                  <a:pt x="0" y="0"/>
                </a:moveTo>
                <a:lnTo>
                  <a:pt x="634321" y="0"/>
                </a:lnTo>
                <a:lnTo>
                  <a:pt x="634321" y="634322"/>
                </a:lnTo>
                <a:lnTo>
                  <a:pt x="0" y="634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49266" y="701505"/>
            <a:ext cx="654389" cy="654389"/>
          </a:xfrm>
          <a:custGeom>
            <a:avLst/>
            <a:gdLst/>
            <a:ahLst/>
            <a:cxnLst/>
            <a:rect r="r" b="b" t="t" l="l"/>
            <a:pathLst>
              <a:path h="654389" w="654389">
                <a:moveTo>
                  <a:pt x="0" y="0"/>
                </a:moveTo>
                <a:lnTo>
                  <a:pt x="654389" y="0"/>
                </a:lnTo>
                <a:lnTo>
                  <a:pt x="654389" y="654390"/>
                </a:lnTo>
                <a:lnTo>
                  <a:pt x="0" y="6543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989657" y="507630"/>
            <a:ext cx="992305" cy="992305"/>
          </a:xfrm>
          <a:custGeom>
            <a:avLst/>
            <a:gdLst/>
            <a:ahLst/>
            <a:cxnLst/>
            <a:rect r="r" b="b" t="t" l="l"/>
            <a:pathLst>
              <a:path h="992305" w="992305">
                <a:moveTo>
                  <a:pt x="0" y="0"/>
                </a:moveTo>
                <a:lnTo>
                  <a:pt x="992305" y="0"/>
                </a:lnTo>
                <a:lnTo>
                  <a:pt x="992305" y="992305"/>
                </a:lnTo>
                <a:lnTo>
                  <a:pt x="0" y="99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751526" y="6585085"/>
            <a:ext cx="6924588" cy="799341"/>
            <a:chOff x="0" y="0"/>
            <a:chExt cx="1823760" cy="2105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23760" cy="210526"/>
            </a:xfrm>
            <a:custGeom>
              <a:avLst/>
              <a:gdLst/>
              <a:ahLst/>
              <a:cxnLst/>
              <a:rect r="r" b="b" t="t" l="l"/>
              <a:pathLst>
                <a:path h="210526" w="1823760">
                  <a:moveTo>
                    <a:pt x="22361" y="0"/>
                  </a:moveTo>
                  <a:lnTo>
                    <a:pt x="1801399" y="0"/>
                  </a:lnTo>
                  <a:cubicBezTo>
                    <a:pt x="1813749" y="0"/>
                    <a:pt x="1823760" y="10011"/>
                    <a:pt x="1823760" y="22361"/>
                  </a:cubicBezTo>
                  <a:lnTo>
                    <a:pt x="1823760" y="188165"/>
                  </a:lnTo>
                  <a:cubicBezTo>
                    <a:pt x="1823760" y="200515"/>
                    <a:pt x="1813749" y="210526"/>
                    <a:pt x="1801399" y="210526"/>
                  </a:cubicBezTo>
                  <a:lnTo>
                    <a:pt x="22361" y="210526"/>
                  </a:lnTo>
                  <a:cubicBezTo>
                    <a:pt x="10011" y="210526"/>
                    <a:pt x="0" y="200515"/>
                    <a:pt x="0" y="188165"/>
                  </a:cubicBezTo>
                  <a:lnTo>
                    <a:pt x="0" y="22361"/>
                  </a:lnTo>
                  <a:cubicBezTo>
                    <a:pt x="0" y="10011"/>
                    <a:pt x="10011" y="0"/>
                    <a:pt x="22361" y="0"/>
                  </a:cubicBez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823760" cy="258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51526" y="8481182"/>
            <a:ext cx="6924588" cy="799341"/>
            <a:chOff x="0" y="0"/>
            <a:chExt cx="1823760" cy="2105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23760" cy="210526"/>
            </a:xfrm>
            <a:custGeom>
              <a:avLst/>
              <a:gdLst/>
              <a:ahLst/>
              <a:cxnLst/>
              <a:rect r="r" b="b" t="t" l="l"/>
              <a:pathLst>
                <a:path h="210526" w="1823760">
                  <a:moveTo>
                    <a:pt x="22361" y="0"/>
                  </a:moveTo>
                  <a:lnTo>
                    <a:pt x="1801399" y="0"/>
                  </a:lnTo>
                  <a:cubicBezTo>
                    <a:pt x="1813749" y="0"/>
                    <a:pt x="1823760" y="10011"/>
                    <a:pt x="1823760" y="22361"/>
                  </a:cubicBezTo>
                  <a:lnTo>
                    <a:pt x="1823760" y="188165"/>
                  </a:lnTo>
                  <a:cubicBezTo>
                    <a:pt x="1823760" y="200515"/>
                    <a:pt x="1813749" y="210526"/>
                    <a:pt x="1801399" y="210526"/>
                  </a:cubicBezTo>
                  <a:lnTo>
                    <a:pt x="22361" y="210526"/>
                  </a:lnTo>
                  <a:cubicBezTo>
                    <a:pt x="10011" y="210526"/>
                    <a:pt x="0" y="200515"/>
                    <a:pt x="0" y="188165"/>
                  </a:cubicBezTo>
                  <a:lnTo>
                    <a:pt x="0" y="22361"/>
                  </a:lnTo>
                  <a:cubicBezTo>
                    <a:pt x="0" y="10011"/>
                    <a:pt x="10011" y="0"/>
                    <a:pt x="22361" y="0"/>
                  </a:cubicBez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823760" cy="258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2930830" y="2783108"/>
            <a:ext cx="511514" cy="511514"/>
          </a:xfrm>
          <a:custGeom>
            <a:avLst/>
            <a:gdLst/>
            <a:ahLst/>
            <a:cxnLst/>
            <a:rect r="r" b="b" t="t" l="l"/>
            <a:pathLst>
              <a:path h="511514" w="511514">
                <a:moveTo>
                  <a:pt x="0" y="0"/>
                </a:moveTo>
                <a:lnTo>
                  <a:pt x="511514" y="0"/>
                </a:lnTo>
                <a:lnTo>
                  <a:pt x="511514" y="511515"/>
                </a:lnTo>
                <a:lnTo>
                  <a:pt x="0" y="51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930830" y="4014545"/>
            <a:ext cx="511514" cy="511514"/>
          </a:xfrm>
          <a:custGeom>
            <a:avLst/>
            <a:gdLst/>
            <a:ahLst/>
            <a:cxnLst/>
            <a:rect r="r" b="b" t="t" l="l"/>
            <a:pathLst>
              <a:path h="511514" w="511514">
                <a:moveTo>
                  <a:pt x="0" y="0"/>
                </a:moveTo>
                <a:lnTo>
                  <a:pt x="511514" y="0"/>
                </a:lnTo>
                <a:lnTo>
                  <a:pt x="511514" y="511514"/>
                </a:lnTo>
                <a:lnTo>
                  <a:pt x="0" y="51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930830" y="6775161"/>
            <a:ext cx="511514" cy="511514"/>
          </a:xfrm>
          <a:custGeom>
            <a:avLst/>
            <a:gdLst/>
            <a:ahLst/>
            <a:cxnLst/>
            <a:rect r="r" b="b" t="t" l="l"/>
            <a:pathLst>
              <a:path h="511514" w="511514">
                <a:moveTo>
                  <a:pt x="0" y="0"/>
                </a:moveTo>
                <a:lnTo>
                  <a:pt x="511514" y="0"/>
                </a:lnTo>
                <a:lnTo>
                  <a:pt x="511514" y="511514"/>
                </a:lnTo>
                <a:lnTo>
                  <a:pt x="0" y="51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930830" y="8625095"/>
            <a:ext cx="511514" cy="511514"/>
          </a:xfrm>
          <a:custGeom>
            <a:avLst/>
            <a:gdLst/>
            <a:ahLst/>
            <a:cxnLst/>
            <a:rect r="r" b="b" t="t" l="l"/>
            <a:pathLst>
              <a:path h="511514" w="511514">
                <a:moveTo>
                  <a:pt x="0" y="0"/>
                </a:moveTo>
                <a:lnTo>
                  <a:pt x="511514" y="0"/>
                </a:lnTo>
                <a:lnTo>
                  <a:pt x="511514" y="511514"/>
                </a:lnTo>
                <a:lnTo>
                  <a:pt x="0" y="51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369755" y="8475028"/>
            <a:ext cx="1124701" cy="112470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6604911" y="8715201"/>
            <a:ext cx="644355" cy="644355"/>
          </a:xfrm>
          <a:custGeom>
            <a:avLst/>
            <a:gdLst/>
            <a:ahLst/>
            <a:cxnLst/>
            <a:rect r="r" b="b" t="t" l="l"/>
            <a:pathLst>
              <a:path h="644355" w="644355">
                <a:moveTo>
                  <a:pt x="0" y="0"/>
                </a:moveTo>
                <a:lnTo>
                  <a:pt x="644355" y="0"/>
                </a:lnTo>
                <a:lnTo>
                  <a:pt x="644355" y="644356"/>
                </a:lnTo>
                <a:lnTo>
                  <a:pt x="0" y="644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19287" y="2981715"/>
            <a:ext cx="1891903" cy="4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latin typeface="Cloud"/>
              </a:rPr>
              <a:t>Patient Name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6435" y="5047486"/>
            <a:ext cx="97845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Profile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58187" y="185271"/>
            <a:ext cx="3152775" cy="144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Cloud Bold"/>
              </a:rPr>
              <a:t>Today,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48340" y="6100610"/>
            <a:ext cx="97464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Report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27861" y="7153735"/>
            <a:ext cx="135647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Schedule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449075" y="2664216"/>
            <a:ext cx="3319939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06">
                <a:solidFill>
                  <a:srgbClr val="000000"/>
                </a:solidFill>
                <a:latin typeface="Canva Sans"/>
              </a:rPr>
              <a:t>Injury Examination </a:t>
            </a:r>
          </a:p>
          <a:p>
            <a:pPr algn="ctr">
              <a:lnSpc>
                <a:spcPts val="2800"/>
              </a:lnSpc>
            </a:pPr>
            <a:r>
              <a:rPr lang="en-US" sz="2000" spc="300">
                <a:solidFill>
                  <a:srgbClr val="000000"/>
                </a:solidFill>
                <a:latin typeface="Canva Sans"/>
              </a:rPr>
              <a:t>8:00 - 8:30   Dr Nitin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444194" y="3895652"/>
            <a:ext cx="332970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06">
                <a:solidFill>
                  <a:srgbClr val="000000"/>
                </a:solidFill>
                <a:latin typeface="Canva Sans"/>
              </a:rPr>
              <a:t>Vaccination</a:t>
            </a:r>
          </a:p>
          <a:p>
            <a:pPr algn="ctr">
              <a:lnSpc>
                <a:spcPts val="2800"/>
              </a:lnSpc>
            </a:pPr>
            <a:r>
              <a:rPr lang="en-US" sz="2000" spc="300">
                <a:solidFill>
                  <a:srgbClr val="000000"/>
                </a:solidFill>
                <a:latin typeface="Canva Sans"/>
              </a:rPr>
              <a:t>8:30 - 9:00   Dr Nitin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027475" y="6656268"/>
            <a:ext cx="4163139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06">
                <a:solidFill>
                  <a:srgbClr val="000000"/>
                </a:solidFill>
                <a:latin typeface="Canva Sans"/>
              </a:rPr>
              <a:t>Dental Cleaning </a:t>
            </a:r>
          </a:p>
          <a:p>
            <a:pPr algn="ctr">
              <a:lnSpc>
                <a:spcPts val="2800"/>
              </a:lnSpc>
            </a:pPr>
            <a:r>
              <a:rPr lang="en-US" sz="2000" spc="300">
                <a:solidFill>
                  <a:srgbClr val="000000"/>
                </a:solidFill>
                <a:latin typeface="Canva Sans"/>
              </a:rPr>
              <a:t>10</a:t>
            </a:r>
            <a:r>
              <a:rPr lang="en-US" sz="2000" spc="300">
                <a:solidFill>
                  <a:srgbClr val="000000"/>
                </a:solidFill>
                <a:latin typeface="Canva Sans"/>
              </a:rPr>
              <a:t>:00 - 11:30   Dr Mukesh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289770" y="8506203"/>
            <a:ext cx="3638550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06">
                <a:solidFill>
                  <a:srgbClr val="000000"/>
                </a:solidFill>
                <a:latin typeface="Canva Sans"/>
              </a:rPr>
              <a:t>Digital X-Ray </a:t>
            </a:r>
          </a:p>
          <a:p>
            <a:pPr algn="ctr">
              <a:lnSpc>
                <a:spcPts val="2800"/>
              </a:lnSpc>
            </a:pPr>
            <a:r>
              <a:rPr lang="en-US" sz="2000" spc="300">
                <a:solidFill>
                  <a:srgbClr val="000000"/>
                </a:solidFill>
                <a:latin typeface="Canva Sans"/>
              </a:rPr>
              <a:t>12</a:t>
            </a:r>
            <a:r>
              <a:rPr lang="en-US" sz="2000" spc="300">
                <a:solidFill>
                  <a:srgbClr val="000000"/>
                </a:solidFill>
                <a:latin typeface="Canva Sans"/>
              </a:rPr>
              <a:t>:00 - 12:30   Dr Nitin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602989" y="2353762"/>
            <a:ext cx="8677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  <a:ea typeface="Canva Sans Bold"/>
              </a:rPr>
              <a:t>8:00 ﻿am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509861" y="6064416"/>
            <a:ext cx="99988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  <a:ea typeface="Canva Sans Bold"/>
              </a:rPr>
              <a:t>10:00 ﻿am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543756" y="8003270"/>
            <a:ext cx="986195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  <a:ea typeface="Canva Sans Bold"/>
              </a:rPr>
              <a:t>12:00 ﻿pm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BA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3051" y="273732"/>
            <a:ext cx="23892739" cy="1358295"/>
            <a:chOff x="0" y="0"/>
            <a:chExt cx="6292738" cy="357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2738" cy="357740"/>
            </a:xfrm>
            <a:custGeom>
              <a:avLst/>
              <a:gdLst/>
              <a:ahLst/>
              <a:cxnLst/>
              <a:rect r="r" b="b" t="t" l="l"/>
              <a:pathLst>
                <a:path h="357740" w="6292738">
                  <a:moveTo>
                    <a:pt x="0" y="0"/>
                  </a:moveTo>
                  <a:lnTo>
                    <a:pt x="6292738" y="0"/>
                  </a:lnTo>
                  <a:lnTo>
                    <a:pt x="6292738" y="357740"/>
                  </a:lnTo>
                  <a:lnTo>
                    <a:pt x="0" y="357740"/>
                  </a:lnTo>
                  <a:close/>
                </a:path>
              </a:pathLst>
            </a:custGeom>
            <a:solidFill>
              <a:srgbClr val="FE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292738" cy="405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24703" y="1898728"/>
            <a:ext cx="9100022" cy="9604245"/>
          </a:xfrm>
          <a:custGeom>
            <a:avLst/>
            <a:gdLst/>
            <a:ahLst/>
            <a:cxnLst/>
            <a:rect r="r" b="b" t="t" l="l"/>
            <a:pathLst>
              <a:path h="9604245" w="9100022">
                <a:moveTo>
                  <a:pt x="0" y="0"/>
                </a:moveTo>
                <a:lnTo>
                  <a:pt x="9100022" y="0"/>
                </a:lnTo>
                <a:lnTo>
                  <a:pt x="9100022" y="9604244"/>
                </a:lnTo>
                <a:lnTo>
                  <a:pt x="0" y="960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8480" y="2776930"/>
            <a:ext cx="5472181" cy="7004391"/>
          </a:xfrm>
          <a:custGeom>
            <a:avLst/>
            <a:gdLst/>
            <a:ahLst/>
            <a:cxnLst/>
            <a:rect r="r" b="b" t="t" l="l"/>
            <a:pathLst>
              <a:path h="7004391" w="5472181">
                <a:moveTo>
                  <a:pt x="0" y="0"/>
                </a:moveTo>
                <a:lnTo>
                  <a:pt x="5472180" y="0"/>
                </a:lnTo>
                <a:lnTo>
                  <a:pt x="5472180" y="7004391"/>
                </a:lnTo>
                <a:lnTo>
                  <a:pt x="0" y="700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556" y="501269"/>
            <a:ext cx="668566" cy="668566"/>
          </a:xfrm>
          <a:custGeom>
            <a:avLst/>
            <a:gdLst/>
            <a:ahLst/>
            <a:cxnLst/>
            <a:rect r="r" b="b" t="t" l="l"/>
            <a:pathLst>
              <a:path h="668566" w="668566">
                <a:moveTo>
                  <a:pt x="0" y="0"/>
                </a:moveTo>
                <a:lnTo>
                  <a:pt x="668566" y="0"/>
                </a:lnTo>
                <a:lnTo>
                  <a:pt x="668566" y="668566"/>
                </a:lnTo>
                <a:lnTo>
                  <a:pt x="0" y="66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3318" y="501269"/>
            <a:ext cx="722770" cy="722770"/>
          </a:xfrm>
          <a:custGeom>
            <a:avLst/>
            <a:gdLst/>
            <a:ahLst/>
            <a:cxnLst/>
            <a:rect r="r" b="b" t="t" l="l"/>
            <a:pathLst>
              <a:path h="722770" w="722770">
                <a:moveTo>
                  <a:pt x="0" y="0"/>
                </a:moveTo>
                <a:lnTo>
                  <a:pt x="722770" y="0"/>
                </a:lnTo>
                <a:lnTo>
                  <a:pt x="722770" y="722770"/>
                </a:lnTo>
                <a:lnTo>
                  <a:pt x="0" y="72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67239" y="557564"/>
            <a:ext cx="722770" cy="722770"/>
          </a:xfrm>
          <a:custGeom>
            <a:avLst/>
            <a:gdLst/>
            <a:ahLst/>
            <a:cxnLst/>
            <a:rect r="r" b="b" t="t" l="l"/>
            <a:pathLst>
              <a:path h="722770" w="722770">
                <a:moveTo>
                  <a:pt x="0" y="0"/>
                </a:moveTo>
                <a:lnTo>
                  <a:pt x="722770" y="0"/>
                </a:lnTo>
                <a:lnTo>
                  <a:pt x="722770" y="722770"/>
                </a:lnTo>
                <a:lnTo>
                  <a:pt x="0" y="722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40011" y="529416"/>
            <a:ext cx="779065" cy="779065"/>
          </a:xfrm>
          <a:custGeom>
            <a:avLst/>
            <a:gdLst/>
            <a:ahLst/>
            <a:cxnLst/>
            <a:rect r="r" b="b" t="t" l="l"/>
            <a:pathLst>
              <a:path h="779065" w="779065">
                <a:moveTo>
                  <a:pt x="0" y="0"/>
                </a:moveTo>
                <a:lnTo>
                  <a:pt x="779065" y="0"/>
                </a:lnTo>
                <a:lnTo>
                  <a:pt x="779065" y="779065"/>
                </a:lnTo>
                <a:lnTo>
                  <a:pt x="0" y="779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8556" y="6279126"/>
            <a:ext cx="2760649" cy="2760649"/>
          </a:xfrm>
          <a:custGeom>
            <a:avLst/>
            <a:gdLst/>
            <a:ahLst/>
            <a:cxnLst/>
            <a:rect r="r" b="b" t="t" l="l"/>
            <a:pathLst>
              <a:path h="2760649" w="2760649">
                <a:moveTo>
                  <a:pt x="0" y="0"/>
                </a:moveTo>
                <a:lnTo>
                  <a:pt x="2760649" y="0"/>
                </a:lnTo>
                <a:lnTo>
                  <a:pt x="2760649" y="2760649"/>
                </a:lnTo>
                <a:lnTo>
                  <a:pt x="0" y="2760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239710" y="8008077"/>
            <a:ext cx="3335380" cy="891161"/>
            <a:chOff x="0" y="0"/>
            <a:chExt cx="878454" cy="234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8454" cy="234709"/>
            </a:xfrm>
            <a:custGeom>
              <a:avLst/>
              <a:gdLst/>
              <a:ahLst/>
              <a:cxnLst/>
              <a:rect r="r" b="b" t="t" l="l"/>
              <a:pathLst>
                <a:path h="234709" w="878454">
                  <a:moveTo>
                    <a:pt x="117355" y="0"/>
                  </a:moveTo>
                  <a:lnTo>
                    <a:pt x="761100" y="0"/>
                  </a:lnTo>
                  <a:cubicBezTo>
                    <a:pt x="825913" y="0"/>
                    <a:pt x="878454" y="52541"/>
                    <a:pt x="878454" y="117355"/>
                  </a:cubicBezTo>
                  <a:lnTo>
                    <a:pt x="878454" y="117355"/>
                  </a:lnTo>
                  <a:cubicBezTo>
                    <a:pt x="878454" y="148479"/>
                    <a:pt x="866090" y="178328"/>
                    <a:pt x="844082" y="200337"/>
                  </a:cubicBezTo>
                  <a:cubicBezTo>
                    <a:pt x="822073" y="222345"/>
                    <a:pt x="792224" y="234709"/>
                    <a:pt x="761100" y="234709"/>
                  </a:cubicBezTo>
                  <a:lnTo>
                    <a:pt x="117355" y="234709"/>
                  </a:lnTo>
                  <a:cubicBezTo>
                    <a:pt x="52541" y="234709"/>
                    <a:pt x="0" y="182168"/>
                    <a:pt x="0" y="117355"/>
                  </a:cubicBezTo>
                  <a:lnTo>
                    <a:pt x="0" y="117355"/>
                  </a:lnTo>
                  <a:cubicBezTo>
                    <a:pt x="0" y="52541"/>
                    <a:pt x="52541" y="0"/>
                    <a:pt x="117355" y="0"/>
                  </a:cubicBezTo>
                  <a:close/>
                </a:path>
              </a:pathLst>
            </a:custGeom>
            <a:solidFill>
              <a:srgbClr val="99AC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78454" cy="32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00"/>
                </a:lnSpc>
              </a:pPr>
              <a:r>
                <a:rPr lang="en-US" sz="3357">
                  <a:solidFill>
                    <a:srgbClr val="4A18AD"/>
                  </a:solidFill>
                  <a:latin typeface="Cloud Bold"/>
                </a:rPr>
                <a:t>   Upload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442836" y="8075631"/>
            <a:ext cx="756053" cy="756053"/>
          </a:xfrm>
          <a:custGeom>
            <a:avLst/>
            <a:gdLst/>
            <a:ahLst/>
            <a:cxnLst/>
            <a:rect r="r" b="b" t="t" l="l"/>
            <a:pathLst>
              <a:path h="756053" w="756053">
                <a:moveTo>
                  <a:pt x="0" y="0"/>
                </a:moveTo>
                <a:lnTo>
                  <a:pt x="756053" y="0"/>
                </a:lnTo>
                <a:lnTo>
                  <a:pt x="756053" y="756053"/>
                </a:lnTo>
                <a:lnTo>
                  <a:pt x="0" y="756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48556" y="3236661"/>
            <a:ext cx="9214762" cy="811781"/>
            <a:chOff x="0" y="0"/>
            <a:chExt cx="2426933" cy="213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26933" cy="213802"/>
            </a:xfrm>
            <a:custGeom>
              <a:avLst/>
              <a:gdLst/>
              <a:ahLst/>
              <a:cxnLst/>
              <a:rect r="r" b="b" t="t" l="l"/>
              <a:pathLst>
                <a:path h="213802" w="2426933">
                  <a:moveTo>
                    <a:pt x="42848" y="0"/>
                  </a:moveTo>
                  <a:lnTo>
                    <a:pt x="2384085" y="0"/>
                  </a:lnTo>
                  <a:cubicBezTo>
                    <a:pt x="2407749" y="0"/>
                    <a:pt x="2426933" y="19184"/>
                    <a:pt x="2426933" y="42848"/>
                  </a:cubicBezTo>
                  <a:lnTo>
                    <a:pt x="2426933" y="170954"/>
                  </a:lnTo>
                  <a:cubicBezTo>
                    <a:pt x="2426933" y="182318"/>
                    <a:pt x="2422419" y="193217"/>
                    <a:pt x="2414383" y="201252"/>
                  </a:cubicBezTo>
                  <a:cubicBezTo>
                    <a:pt x="2406348" y="209288"/>
                    <a:pt x="2395449" y="213802"/>
                    <a:pt x="2384085" y="213802"/>
                  </a:cubicBezTo>
                  <a:lnTo>
                    <a:pt x="42848" y="213802"/>
                  </a:lnTo>
                  <a:cubicBezTo>
                    <a:pt x="31484" y="213802"/>
                    <a:pt x="20586" y="209288"/>
                    <a:pt x="12550" y="201252"/>
                  </a:cubicBezTo>
                  <a:cubicBezTo>
                    <a:pt x="4514" y="193217"/>
                    <a:pt x="0" y="182318"/>
                    <a:pt x="0" y="170954"/>
                  </a:cubicBezTo>
                  <a:lnTo>
                    <a:pt x="0" y="42848"/>
                  </a:lnTo>
                  <a:cubicBezTo>
                    <a:pt x="0" y="31484"/>
                    <a:pt x="4514" y="20586"/>
                    <a:pt x="12550" y="12550"/>
                  </a:cubicBezTo>
                  <a:cubicBezTo>
                    <a:pt x="20586" y="4514"/>
                    <a:pt x="31484" y="0"/>
                    <a:pt x="42848" y="0"/>
                  </a:cubicBezTo>
                  <a:close/>
                </a:path>
              </a:pathLst>
            </a:custGeom>
            <a:solidFill>
              <a:srgbClr val="FAFB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426933" cy="280477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>
                <a:lnSpc>
                  <a:spcPts val="3720"/>
                </a:lnSpc>
              </a:pPr>
              <a:r>
                <a:rPr lang="en-US" sz="2657" spc="5">
                  <a:solidFill>
                    <a:srgbClr val="000000"/>
                  </a:solidFill>
                  <a:latin typeface="Cloud"/>
                </a:rPr>
                <a:t>         </a:t>
              </a:r>
              <a:r>
                <a:rPr lang="en-US" sz="2657" spc="5">
                  <a:solidFill>
                    <a:srgbClr val="000000"/>
                  </a:solidFill>
                  <a:latin typeface="Cloud Bold"/>
                </a:rPr>
                <a:t>Search for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82839" y="3372792"/>
            <a:ext cx="463319" cy="463319"/>
          </a:xfrm>
          <a:custGeom>
            <a:avLst/>
            <a:gdLst/>
            <a:ahLst/>
            <a:cxnLst/>
            <a:rect r="r" b="b" t="t" l="l"/>
            <a:pathLst>
              <a:path h="463319" w="463319">
                <a:moveTo>
                  <a:pt x="0" y="0"/>
                </a:moveTo>
                <a:lnTo>
                  <a:pt x="463319" y="0"/>
                </a:lnTo>
                <a:lnTo>
                  <a:pt x="463319" y="463319"/>
                </a:lnTo>
                <a:lnTo>
                  <a:pt x="0" y="463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7122" y="595416"/>
            <a:ext cx="1826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60264" y="633516"/>
            <a:ext cx="1826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32859" y="643649"/>
            <a:ext cx="1826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Offers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79549" y="643649"/>
            <a:ext cx="1826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556" y="2083095"/>
            <a:ext cx="83594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What are you looking for 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8556" y="4819967"/>
            <a:ext cx="49987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Order with prescription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71288" y="4858067"/>
            <a:ext cx="25175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4A18AD"/>
                </a:solidFill>
                <a:latin typeface="Canva Sans Bold"/>
              </a:rPr>
              <a:t>Upload now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D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1628" y="3014982"/>
            <a:ext cx="1509840" cy="1509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6333" y="3014982"/>
            <a:ext cx="1509840" cy="15098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30172" y="3014982"/>
            <a:ext cx="1509840" cy="15098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64012" y="3014982"/>
            <a:ext cx="1509840" cy="15098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3771467" y="3769902"/>
            <a:ext cx="15248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6805069" y="3760377"/>
            <a:ext cx="15248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9838670" y="3750852"/>
            <a:ext cx="15248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261628" y="2999923"/>
            <a:ext cx="1559006" cy="1559006"/>
          </a:xfrm>
          <a:custGeom>
            <a:avLst/>
            <a:gdLst/>
            <a:ahLst/>
            <a:cxnLst/>
            <a:rect r="r" b="b" t="t" l="l"/>
            <a:pathLst>
              <a:path h="1559006" w="1559006">
                <a:moveTo>
                  <a:pt x="0" y="0"/>
                </a:moveTo>
                <a:lnTo>
                  <a:pt x="1559006" y="0"/>
                </a:lnTo>
                <a:lnTo>
                  <a:pt x="1559006" y="1559007"/>
                </a:lnTo>
                <a:lnTo>
                  <a:pt x="0" y="155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96333" y="3014982"/>
            <a:ext cx="1559006" cy="1559006"/>
          </a:xfrm>
          <a:custGeom>
            <a:avLst/>
            <a:gdLst/>
            <a:ahLst/>
            <a:cxnLst/>
            <a:rect r="r" b="b" t="t" l="l"/>
            <a:pathLst>
              <a:path h="1559006" w="1559006">
                <a:moveTo>
                  <a:pt x="0" y="0"/>
                </a:moveTo>
                <a:lnTo>
                  <a:pt x="1559006" y="0"/>
                </a:lnTo>
                <a:lnTo>
                  <a:pt x="1559006" y="1559006"/>
                </a:lnTo>
                <a:lnTo>
                  <a:pt x="0" y="155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31038" y="3030040"/>
            <a:ext cx="1559006" cy="1559006"/>
          </a:xfrm>
          <a:custGeom>
            <a:avLst/>
            <a:gdLst/>
            <a:ahLst/>
            <a:cxnLst/>
            <a:rect r="r" b="b" t="t" l="l"/>
            <a:pathLst>
              <a:path h="1559006" w="1559006">
                <a:moveTo>
                  <a:pt x="0" y="0"/>
                </a:moveTo>
                <a:lnTo>
                  <a:pt x="1559006" y="0"/>
                </a:lnTo>
                <a:lnTo>
                  <a:pt x="1559006" y="1559006"/>
                </a:lnTo>
                <a:lnTo>
                  <a:pt x="0" y="155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365743" y="3045099"/>
            <a:ext cx="1559006" cy="1559006"/>
          </a:xfrm>
          <a:custGeom>
            <a:avLst/>
            <a:gdLst/>
            <a:ahLst/>
            <a:cxnLst/>
            <a:rect r="r" b="b" t="t" l="l"/>
            <a:pathLst>
              <a:path h="1559006" w="1559006">
                <a:moveTo>
                  <a:pt x="0" y="0"/>
                </a:moveTo>
                <a:lnTo>
                  <a:pt x="1559006" y="0"/>
                </a:lnTo>
                <a:lnTo>
                  <a:pt x="1559006" y="1559006"/>
                </a:lnTo>
                <a:lnTo>
                  <a:pt x="0" y="155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-235316" y="437748"/>
            <a:ext cx="18826187" cy="1752551"/>
            <a:chOff x="0" y="0"/>
            <a:chExt cx="4958337" cy="4615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58337" cy="461577"/>
            </a:xfrm>
            <a:custGeom>
              <a:avLst/>
              <a:gdLst/>
              <a:ahLst/>
              <a:cxnLst/>
              <a:rect r="r" b="b" t="t" l="l"/>
              <a:pathLst>
                <a:path h="461577" w="4958337">
                  <a:moveTo>
                    <a:pt x="20973" y="0"/>
                  </a:moveTo>
                  <a:lnTo>
                    <a:pt x="4937365" y="0"/>
                  </a:lnTo>
                  <a:cubicBezTo>
                    <a:pt x="4942927" y="0"/>
                    <a:pt x="4948261" y="2210"/>
                    <a:pt x="4952195" y="6143"/>
                  </a:cubicBezTo>
                  <a:cubicBezTo>
                    <a:pt x="4956128" y="10076"/>
                    <a:pt x="4958337" y="15410"/>
                    <a:pt x="4958337" y="20973"/>
                  </a:cubicBezTo>
                  <a:lnTo>
                    <a:pt x="4958337" y="440604"/>
                  </a:lnTo>
                  <a:cubicBezTo>
                    <a:pt x="4958337" y="452187"/>
                    <a:pt x="4948948" y="461577"/>
                    <a:pt x="4937365" y="461577"/>
                  </a:cubicBezTo>
                  <a:lnTo>
                    <a:pt x="20973" y="461577"/>
                  </a:lnTo>
                  <a:cubicBezTo>
                    <a:pt x="15410" y="461577"/>
                    <a:pt x="10076" y="459368"/>
                    <a:pt x="6143" y="455434"/>
                  </a:cubicBezTo>
                  <a:cubicBezTo>
                    <a:pt x="2210" y="451501"/>
                    <a:pt x="0" y="446167"/>
                    <a:pt x="0" y="440604"/>
                  </a:cubicBezTo>
                  <a:lnTo>
                    <a:pt x="0" y="20973"/>
                  </a:lnTo>
                  <a:cubicBezTo>
                    <a:pt x="0" y="15410"/>
                    <a:pt x="2210" y="10076"/>
                    <a:pt x="6143" y="6143"/>
                  </a:cubicBezTo>
                  <a:cubicBezTo>
                    <a:pt x="10076" y="2210"/>
                    <a:pt x="15410" y="0"/>
                    <a:pt x="20973" y="0"/>
                  </a:cubicBezTo>
                  <a:close/>
                </a:path>
              </a:pathLst>
            </a:custGeom>
            <a:solidFill>
              <a:srgbClr val="F8FF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958337" cy="509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85172" y="6407430"/>
            <a:ext cx="3086100" cy="603586"/>
            <a:chOff x="0" y="0"/>
            <a:chExt cx="812800" cy="1589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58969"/>
            </a:xfrm>
            <a:custGeom>
              <a:avLst/>
              <a:gdLst/>
              <a:ahLst/>
              <a:cxnLst/>
              <a:rect r="r" b="b" t="t" l="l"/>
              <a:pathLst>
                <a:path h="158969" w="812800">
                  <a:moveTo>
                    <a:pt x="79485" y="0"/>
                  </a:moveTo>
                  <a:lnTo>
                    <a:pt x="733315" y="0"/>
                  </a:lnTo>
                  <a:cubicBezTo>
                    <a:pt x="777214" y="0"/>
                    <a:pt x="812800" y="35586"/>
                    <a:pt x="812800" y="79485"/>
                  </a:cubicBezTo>
                  <a:lnTo>
                    <a:pt x="812800" y="79485"/>
                  </a:lnTo>
                  <a:cubicBezTo>
                    <a:pt x="812800" y="123383"/>
                    <a:pt x="777214" y="158969"/>
                    <a:pt x="733315" y="158969"/>
                  </a:cubicBezTo>
                  <a:lnTo>
                    <a:pt x="79485" y="158969"/>
                  </a:lnTo>
                  <a:cubicBezTo>
                    <a:pt x="35586" y="158969"/>
                    <a:pt x="0" y="123383"/>
                    <a:pt x="0" y="79485"/>
                  </a:cubicBezTo>
                  <a:lnTo>
                    <a:pt x="0" y="79485"/>
                  </a:lnTo>
                  <a:cubicBezTo>
                    <a:pt x="0" y="35586"/>
                    <a:pt x="35586" y="0"/>
                    <a:pt x="79485" y="0"/>
                  </a:cubicBezTo>
                  <a:close/>
                </a:path>
              </a:pathLst>
            </a:custGeom>
            <a:solidFill>
              <a:srgbClr val="FAFB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206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23925" y="542571"/>
            <a:ext cx="5260244" cy="120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2">
                <a:solidFill>
                  <a:srgbClr val="000000"/>
                </a:solidFill>
                <a:latin typeface="Canva Sans Bold"/>
              </a:rPr>
              <a:t>Order detail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0349" y="6209963"/>
            <a:ext cx="4373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Order status: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31027" y="6315056"/>
            <a:ext cx="248162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8B808"/>
                </a:solidFill>
                <a:latin typeface="Canva Sans Bold"/>
              </a:rPr>
              <a:t>Delivered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59797" y="4846003"/>
            <a:ext cx="1303825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order placed             packed         out for delivery       delivered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" y="7563784"/>
            <a:ext cx="30203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Order Id: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57825" y="7751743"/>
            <a:ext cx="440078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"/>
              </a:rPr>
              <a:t>X284563829UTR872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6714" y="-270216"/>
            <a:ext cx="18970038" cy="11457813"/>
          </a:xfrm>
          <a:custGeom>
            <a:avLst/>
            <a:gdLst/>
            <a:ahLst/>
            <a:cxnLst/>
            <a:rect r="r" b="b" t="t" l="l"/>
            <a:pathLst>
              <a:path h="11457813" w="18970038">
                <a:moveTo>
                  <a:pt x="0" y="0"/>
                </a:moveTo>
                <a:lnTo>
                  <a:pt x="18970038" y="0"/>
                </a:lnTo>
                <a:lnTo>
                  <a:pt x="18970038" y="11457813"/>
                </a:lnTo>
                <a:lnTo>
                  <a:pt x="0" y="1145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25569" r="-23614" b="-279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3051" y="277901"/>
            <a:ext cx="23892739" cy="1691980"/>
            <a:chOff x="0" y="0"/>
            <a:chExt cx="6292738" cy="445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92738" cy="445624"/>
            </a:xfrm>
            <a:custGeom>
              <a:avLst/>
              <a:gdLst/>
              <a:ahLst/>
              <a:cxnLst/>
              <a:rect r="r" b="b" t="t" l="l"/>
              <a:pathLst>
                <a:path h="445624" w="6292738">
                  <a:moveTo>
                    <a:pt x="0" y="0"/>
                  </a:moveTo>
                  <a:lnTo>
                    <a:pt x="6292738" y="0"/>
                  </a:lnTo>
                  <a:lnTo>
                    <a:pt x="6292738" y="445624"/>
                  </a:lnTo>
                  <a:lnTo>
                    <a:pt x="0" y="445624"/>
                  </a:lnTo>
                  <a:close/>
                </a:path>
              </a:pathLst>
            </a:custGeom>
            <a:solidFill>
              <a:srgbClr val="E4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292738" cy="493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7514609"/>
            <a:ext cx="18295536" cy="2772391"/>
            <a:chOff x="0" y="0"/>
            <a:chExt cx="4818577" cy="730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8578" cy="730177"/>
            </a:xfrm>
            <a:custGeom>
              <a:avLst/>
              <a:gdLst/>
              <a:ahLst/>
              <a:cxnLst/>
              <a:rect r="r" b="b" t="t" l="l"/>
              <a:pathLst>
                <a:path h="730177" w="4818578">
                  <a:moveTo>
                    <a:pt x="0" y="0"/>
                  </a:moveTo>
                  <a:lnTo>
                    <a:pt x="4818578" y="0"/>
                  </a:lnTo>
                  <a:lnTo>
                    <a:pt x="4818578" y="730177"/>
                  </a:lnTo>
                  <a:lnTo>
                    <a:pt x="0" y="730177"/>
                  </a:lnTo>
                  <a:close/>
                </a:path>
              </a:pathLst>
            </a:custGeom>
            <a:solidFill>
              <a:srgbClr val="34757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8577" cy="7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3113" y="2569956"/>
            <a:ext cx="9333687" cy="3295285"/>
            <a:chOff x="0" y="0"/>
            <a:chExt cx="2458255" cy="8678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58255" cy="867894"/>
            </a:xfrm>
            <a:custGeom>
              <a:avLst/>
              <a:gdLst/>
              <a:ahLst/>
              <a:cxnLst/>
              <a:rect r="r" b="b" t="t" l="l"/>
              <a:pathLst>
                <a:path h="867894" w="2458255">
                  <a:moveTo>
                    <a:pt x="42302" y="0"/>
                  </a:moveTo>
                  <a:lnTo>
                    <a:pt x="2415953" y="0"/>
                  </a:lnTo>
                  <a:cubicBezTo>
                    <a:pt x="2427172" y="0"/>
                    <a:pt x="2437932" y="4457"/>
                    <a:pt x="2445865" y="12390"/>
                  </a:cubicBezTo>
                  <a:cubicBezTo>
                    <a:pt x="2453798" y="20323"/>
                    <a:pt x="2458255" y="31083"/>
                    <a:pt x="2458255" y="42302"/>
                  </a:cubicBezTo>
                  <a:lnTo>
                    <a:pt x="2458255" y="825591"/>
                  </a:lnTo>
                  <a:cubicBezTo>
                    <a:pt x="2458255" y="836811"/>
                    <a:pt x="2453798" y="847571"/>
                    <a:pt x="2445865" y="855504"/>
                  </a:cubicBezTo>
                  <a:cubicBezTo>
                    <a:pt x="2437932" y="863437"/>
                    <a:pt x="2427172" y="867894"/>
                    <a:pt x="2415953" y="867894"/>
                  </a:cubicBezTo>
                  <a:lnTo>
                    <a:pt x="42302" y="867894"/>
                  </a:lnTo>
                  <a:cubicBezTo>
                    <a:pt x="31083" y="867894"/>
                    <a:pt x="20323" y="863437"/>
                    <a:pt x="12390" y="855504"/>
                  </a:cubicBezTo>
                  <a:cubicBezTo>
                    <a:pt x="4457" y="847571"/>
                    <a:pt x="0" y="836811"/>
                    <a:pt x="0" y="825591"/>
                  </a:cubicBezTo>
                  <a:lnTo>
                    <a:pt x="0" y="42302"/>
                  </a:lnTo>
                  <a:cubicBezTo>
                    <a:pt x="0" y="31083"/>
                    <a:pt x="4457" y="20323"/>
                    <a:pt x="12390" y="12390"/>
                  </a:cubicBezTo>
                  <a:cubicBezTo>
                    <a:pt x="20323" y="4457"/>
                    <a:pt x="31083" y="0"/>
                    <a:pt x="42302" y="0"/>
                  </a:cubicBezTo>
                  <a:close/>
                </a:path>
              </a:pathLst>
            </a:custGeom>
            <a:solidFill>
              <a:srgbClr val="FFFFFF"/>
            </a:solidFill>
            <a:ln w="15240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458255" cy="944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15968"/>
                  </a:solidFill>
                  <a:latin typeface="Cloud"/>
                </a:rPr>
                <a:t>                        Irritation, Redness, Swelling</a:t>
              </a:r>
            </a:p>
            <a:p>
              <a:pPr algn="ctr">
                <a:lnSpc>
                  <a:spcPts val="4059"/>
                </a:lnSpc>
              </a:pP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15968"/>
                  </a:solidFill>
                  <a:latin typeface="Cloud"/>
                </a:rPr>
                <a:t>    Common cold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3113" y="6465316"/>
            <a:ext cx="9333687" cy="3295285"/>
            <a:chOff x="0" y="0"/>
            <a:chExt cx="2458255" cy="8678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58255" cy="867894"/>
            </a:xfrm>
            <a:custGeom>
              <a:avLst/>
              <a:gdLst/>
              <a:ahLst/>
              <a:cxnLst/>
              <a:rect r="r" b="b" t="t" l="l"/>
              <a:pathLst>
                <a:path h="867894" w="2458255">
                  <a:moveTo>
                    <a:pt x="42302" y="0"/>
                  </a:moveTo>
                  <a:lnTo>
                    <a:pt x="2415953" y="0"/>
                  </a:lnTo>
                  <a:cubicBezTo>
                    <a:pt x="2427172" y="0"/>
                    <a:pt x="2437932" y="4457"/>
                    <a:pt x="2445865" y="12390"/>
                  </a:cubicBezTo>
                  <a:cubicBezTo>
                    <a:pt x="2453798" y="20323"/>
                    <a:pt x="2458255" y="31083"/>
                    <a:pt x="2458255" y="42302"/>
                  </a:cubicBezTo>
                  <a:lnTo>
                    <a:pt x="2458255" y="825591"/>
                  </a:lnTo>
                  <a:cubicBezTo>
                    <a:pt x="2458255" y="836811"/>
                    <a:pt x="2453798" y="847571"/>
                    <a:pt x="2445865" y="855504"/>
                  </a:cubicBezTo>
                  <a:cubicBezTo>
                    <a:pt x="2437932" y="863437"/>
                    <a:pt x="2427172" y="867894"/>
                    <a:pt x="2415953" y="867894"/>
                  </a:cubicBezTo>
                  <a:lnTo>
                    <a:pt x="42302" y="867894"/>
                  </a:lnTo>
                  <a:cubicBezTo>
                    <a:pt x="31083" y="867894"/>
                    <a:pt x="20323" y="863437"/>
                    <a:pt x="12390" y="855504"/>
                  </a:cubicBezTo>
                  <a:cubicBezTo>
                    <a:pt x="4457" y="847571"/>
                    <a:pt x="0" y="836811"/>
                    <a:pt x="0" y="825591"/>
                  </a:cubicBezTo>
                  <a:lnTo>
                    <a:pt x="0" y="42302"/>
                  </a:lnTo>
                  <a:cubicBezTo>
                    <a:pt x="0" y="31083"/>
                    <a:pt x="4457" y="20323"/>
                    <a:pt x="12390" y="12390"/>
                  </a:cubicBezTo>
                  <a:cubicBezTo>
                    <a:pt x="20323" y="4457"/>
                    <a:pt x="31083" y="0"/>
                    <a:pt x="42302" y="0"/>
                  </a:cubicBezTo>
                  <a:close/>
                </a:path>
              </a:pathLst>
            </a:custGeom>
            <a:solidFill>
              <a:srgbClr val="FFFFFF"/>
            </a:solidFill>
            <a:ln w="15240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458255" cy="944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15968"/>
                  </a:solidFill>
                  <a:latin typeface="Cloud"/>
                </a:rPr>
                <a:t>                          </a:t>
              </a:r>
              <a:r>
                <a:rPr lang="en-US" sz="2899">
                  <a:solidFill>
                    <a:srgbClr val="215968"/>
                  </a:solidFill>
                  <a:latin typeface="Cloud"/>
                </a:rPr>
                <a:t>Irritation, Redness, Swelling</a:t>
              </a:r>
            </a:p>
            <a:p>
              <a:pPr algn="ctr">
                <a:lnSpc>
                  <a:spcPts val="4059"/>
                </a:lnSpc>
              </a:pP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15968"/>
                  </a:solidFill>
                  <a:latin typeface="Cloud"/>
                </a:rPr>
                <a:t>      Common cold</a:t>
              </a:r>
            </a:p>
            <a:p>
              <a:pPr algn="ctr">
                <a:lnSpc>
                  <a:spcPts val="254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0888" y="2893963"/>
            <a:ext cx="2561533" cy="2647270"/>
            <a:chOff x="0" y="0"/>
            <a:chExt cx="6362700" cy="65756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27515" t="0" r="-27515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6789323"/>
            <a:ext cx="2561533" cy="2647270"/>
            <a:chOff x="0" y="0"/>
            <a:chExt cx="6362700" cy="65756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t="0" r="-2751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063318" y="3577932"/>
            <a:ext cx="9170438" cy="1170697"/>
            <a:chOff x="0" y="0"/>
            <a:chExt cx="2415259" cy="3083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15259" cy="308332"/>
            </a:xfrm>
            <a:custGeom>
              <a:avLst/>
              <a:gdLst/>
              <a:ahLst/>
              <a:cxnLst/>
              <a:rect r="r" b="b" t="t" l="l"/>
              <a:pathLst>
                <a:path h="308332" w="2415259">
                  <a:moveTo>
                    <a:pt x="43056" y="0"/>
                  </a:moveTo>
                  <a:lnTo>
                    <a:pt x="2372204" y="0"/>
                  </a:lnTo>
                  <a:cubicBezTo>
                    <a:pt x="2395983" y="0"/>
                    <a:pt x="2415259" y="19277"/>
                    <a:pt x="2415259" y="43056"/>
                  </a:cubicBezTo>
                  <a:lnTo>
                    <a:pt x="2415259" y="265276"/>
                  </a:lnTo>
                  <a:cubicBezTo>
                    <a:pt x="2415259" y="289055"/>
                    <a:pt x="2395983" y="308332"/>
                    <a:pt x="2372204" y="308332"/>
                  </a:cubicBezTo>
                  <a:lnTo>
                    <a:pt x="43056" y="308332"/>
                  </a:lnTo>
                  <a:cubicBezTo>
                    <a:pt x="19277" y="308332"/>
                    <a:pt x="0" y="289055"/>
                    <a:pt x="0" y="265276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34757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415259" cy="35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439896" y="4813920"/>
            <a:ext cx="9170438" cy="775826"/>
            <a:chOff x="0" y="0"/>
            <a:chExt cx="2415259" cy="2043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15259" cy="204333"/>
            </a:xfrm>
            <a:custGeom>
              <a:avLst/>
              <a:gdLst/>
              <a:ahLst/>
              <a:cxnLst/>
              <a:rect r="r" b="b" t="t" l="l"/>
              <a:pathLst>
                <a:path h="204333" w="2415259">
                  <a:moveTo>
                    <a:pt x="43056" y="0"/>
                  </a:moveTo>
                  <a:lnTo>
                    <a:pt x="2372204" y="0"/>
                  </a:lnTo>
                  <a:cubicBezTo>
                    <a:pt x="2395983" y="0"/>
                    <a:pt x="2415259" y="19277"/>
                    <a:pt x="2415259" y="43056"/>
                  </a:cubicBezTo>
                  <a:lnTo>
                    <a:pt x="2415259" y="161277"/>
                  </a:lnTo>
                  <a:cubicBezTo>
                    <a:pt x="2415259" y="185056"/>
                    <a:pt x="2395983" y="204333"/>
                    <a:pt x="2372204" y="204333"/>
                  </a:cubicBezTo>
                  <a:lnTo>
                    <a:pt x="43056" y="204333"/>
                  </a:lnTo>
                  <a:cubicBezTo>
                    <a:pt x="19277" y="204333"/>
                    <a:pt x="0" y="185056"/>
                    <a:pt x="0" y="161277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34757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415259" cy="251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3113" y="796615"/>
            <a:ext cx="17049310" cy="138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93"/>
              </a:lnSpc>
              <a:spcBef>
                <a:spcPct val="0"/>
              </a:spcBef>
            </a:pPr>
            <a:r>
              <a:rPr lang="en-US" sz="10721">
                <a:solidFill>
                  <a:srgbClr val="347571"/>
                </a:solidFill>
                <a:latin typeface="Roca Two Bold"/>
              </a:rPr>
              <a:t>POSSIBLE SYMPTOMS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9089" y="3697851"/>
            <a:ext cx="7766447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AFBFF"/>
                </a:solidFill>
                <a:latin typeface="Cloud Bold"/>
              </a:rPr>
              <a:t>Book a new appointment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16170" y="4878301"/>
            <a:ext cx="21618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AFBFF"/>
                </a:solidFill>
                <a:latin typeface="Canva Sans Bold"/>
              </a:rPr>
              <a:t>Book now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6241" y="1163808"/>
            <a:ext cx="19594102" cy="15306410"/>
          </a:xfrm>
          <a:custGeom>
            <a:avLst/>
            <a:gdLst/>
            <a:ahLst/>
            <a:cxnLst/>
            <a:rect r="r" b="b" t="t" l="l"/>
            <a:pathLst>
              <a:path h="15306410" w="19594102">
                <a:moveTo>
                  <a:pt x="0" y="0"/>
                </a:moveTo>
                <a:lnTo>
                  <a:pt x="19594101" y="0"/>
                </a:lnTo>
                <a:lnTo>
                  <a:pt x="19594101" y="15306410"/>
                </a:lnTo>
                <a:lnTo>
                  <a:pt x="0" y="1530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-6571" t="-3363" r="-36638" b="-189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47066" y="-234686"/>
            <a:ext cx="26817612" cy="1839781"/>
            <a:chOff x="0" y="0"/>
            <a:chExt cx="7063075" cy="4845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63075" cy="484551"/>
            </a:xfrm>
            <a:custGeom>
              <a:avLst/>
              <a:gdLst/>
              <a:ahLst/>
              <a:cxnLst/>
              <a:rect r="r" b="b" t="t" l="l"/>
              <a:pathLst>
                <a:path h="484551" w="7063075">
                  <a:moveTo>
                    <a:pt x="0" y="0"/>
                  </a:moveTo>
                  <a:lnTo>
                    <a:pt x="7063075" y="0"/>
                  </a:lnTo>
                  <a:lnTo>
                    <a:pt x="7063075" y="484551"/>
                  </a:lnTo>
                  <a:lnTo>
                    <a:pt x="0" y="4845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063075" cy="532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8906" y="3248251"/>
            <a:ext cx="12207417" cy="252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5"/>
              </a:lnSpc>
            </a:pPr>
            <a:r>
              <a:rPr lang="en-US" sz="8573" spc="402">
                <a:solidFill>
                  <a:srgbClr val="000000"/>
                </a:solidFill>
                <a:latin typeface="Roca Two Bold"/>
              </a:rPr>
              <a:t>YOUR HEALTH, OUR JOURNEY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0331" y="433487"/>
            <a:ext cx="17667338" cy="870650"/>
            <a:chOff x="0" y="0"/>
            <a:chExt cx="23556451" cy="11608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05753" y="8696"/>
              <a:ext cx="3839101" cy="1146932"/>
            </a:xfrm>
            <a:custGeom>
              <a:avLst/>
              <a:gdLst/>
              <a:ahLst/>
              <a:cxnLst/>
              <a:rect r="r" b="b" t="t" l="l"/>
              <a:pathLst>
                <a:path h="1146932" w="3839101">
                  <a:moveTo>
                    <a:pt x="0" y="0"/>
                  </a:moveTo>
                  <a:lnTo>
                    <a:pt x="3839102" y="0"/>
                  </a:lnTo>
                  <a:lnTo>
                    <a:pt x="3839102" y="1146931"/>
                  </a:lnTo>
                  <a:lnTo>
                    <a:pt x="0" y="114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592633" y="0"/>
              <a:ext cx="3839101" cy="1146932"/>
            </a:xfrm>
            <a:custGeom>
              <a:avLst/>
              <a:gdLst/>
              <a:ahLst/>
              <a:cxnLst/>
              <a:rect r="r" b="b" t="t" l="l"/>
              <a:pathLst>
                <a:path h="1146932" w="3839101">
                  <a:moveTo>
                    <a:pt x="0" y="0"/>
                  </a:moveTo>
                  <a:lnTo>
                    <a:pt x="3839101" y="0"/>
                  </a:lnTo>
                  <a:lnTo>
                    <a:pt x="3839101" y="1146932"/>
                  </a:lnTo>
                  <a:lnTo>
                    <a:pt x="0" y="114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685734" y="8696"/>
              <a:ext cx="3839101" cy="1146932"/>
            </a:xfrm>
            <a:custGeom>
              <a:avLst/>
              <a:gdLst/>
              <a:ahLst/>
              <a:cxnLst/>
              <a:rect r="r" b="b" t="t" l="l"/>
              <a:pathLst>
                <a:path h="1146932" w="3839101">
                  <a:moveTo>
                    <a:pt x="0" y="0"/>
                  </a:moveTo>
                  <a:lnTo>
                    <a:pt x="3839102" y="0"/>
                  </a:lnTo>
                  <a:lnTo>
                    <a:pt x="3839102" y="1146931"/>
                  </a:lnTo>
                  <a:lnTo>
                    <a:pt x="0" y="114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778836" y="0"/>
              <a:ext cx="3839101" cy="1146932"/>
            </a:xfrm>
            <a:custGeom>
              <a:avLst/>
              <a:gdLst/>
              <a:ahLst/>
              <a:cxnLst/>
              <a:rect r="r" b="b" t="t" l="l"/>
              <a:pathLst>
                <a:path h="1146932" w="3839101">
                  <a:moveTo>
                    <a:pt x="0" y="0"/>
                  </a:moveTo>
                  <a:lnTo>
                    <a:pt x="3839101" y="0"/>
                  </a:lnTo>
                  <a:lnTo>
                    <a:pt x="3839101" y="1146932"/>
                  </a:lnTo>
                  <a:lnTo>
                    <a:pt x="0" y="114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707437" y="0"/>
              <a:ext cx="966445" cy="966445"/>
            </a:xfrm>
            <a:custGeom>
              <a:avLst/>
              <a:gdLst/>
              <a:ahLst/>
              <a:cxnLst/>
              <a:rect r="r" b="b" t="t" l="l"/>
              <a:pathLst>
                <a:path h="966445" w="966445">
                  <a:moveTo>
                    <a:pt x="0" y="0"/>
                  </a:moveTo>
                  <a:lnTo>
                    <a:pt x="966444" y="0"/>
                  </a:lnTo>
                  <a:lnTo>
                    <a:pt x="966444" y="966445"/>
                  </a:lnTo>
                  <a:lnTo>
                    <a:pt x="0" y="966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740025" y="75010"/>
              <a:ext cx="816425" cy="816425"/>
            </a:xfrm>
            <a:custGeom>
              <a:avLst/>
              <a:gdLst/>
              <a:ahLst/>
              <a:cxnLst/>
              <a:rect r="r" b="b" t="t" l="l"/>
              <a:pathLst>
                <a:path h="816425" w="816425">
                  <a:moveTo>
                    <a:pt x="0" y="0"/>
                  </a:moveTo>
                  <a:lnTo>
                    <a:pt x="816426" y="0"/>
                  </a:lnTo>
                  <a:lnTo>
                    <a:pt x="816426" y="816425"/>
                  </a:lnTo>
                  <a:lnTo>
                    <a:pt x="0" y="816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499531" y="13935"/>
              <a:ext cx="3839101" cy="1146932"/>
            </a:xfrm>
            <a:custGeom>
              <a:avLst/>
              <a:gdLst/>
              <a:ahLst/>
              <a:cxnLst/>
              <a:rect r="r" b="b" t="t" l="l"/>
              <a:pathLst>
                <a:path h="1146932" w="3839101">
                  <a:moveTo>
                    <a:pt x="0" y="0"/>
                  </a:moveTo>
                  <a:lnTo>
                    <a:pt x="3839102" y="0"/>
                  </a:lnTo>
                  <a:lnTo>
                    <a:pt x="3839102" y="1146932"/>
                  </a:lnTo>
                  <a:lnTo>
                    <a:pt x="0" y="114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8568"/>
              <a:ext cx="947877" cy="947877"/>
            </a:xfrm>
            <a:custGeom>
              <a:avLst/>
              <a:gdLst/>
              <a:ahLst/>
              <a:cxnLst/>
              <a:rect r="r" b="b" t="t" l="l"/>
              <a:pathLst>
                <a:path h="947877" w="947877">
                  <a:moveTo>
                    <a:pt x="0" y="0"/>
                  </a:moveTo>
                  <a:lnTo>
                    <a:pt x="947877" y="0"/>
                  </a:lnTo>
                  <a:lnTo>
                    <a:pt x="947877" y="947877"/>
                  </a:lnTo>
                  <a:lnTo>
                    <a:pt x="0" y="9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900476" y="337177"/>
              <a:ext cx="3458715" cy="462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292929"/>
                  </a:solidFill>
                  <a:latin typeface="Roca Two"/>
                </a:rPr>
                <a:t>Book appointment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969029" y="323242"/>
              <a:ext cx="3458715" cy="462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292929"/>
                  </a:solidFill>
                  <a:latin typeface="Roca Two"/>
                </a:rPr>
                <a:t>About us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80651" y="337177"/>
              <a:ext cx="3458715" cy="495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292929"/>
                  </a:solidFill>
                  <a:latin typeface="Roca Two"/>
                </a:rPr>
                <a:t>Buy Meds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807231" y="337177"/>
              <a:ext cx="3458715" cy="462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292929"/>
                  </a:solidFill>
                  <a:latin typeface="Roca Two"/>
                </a:rPr>
                <a:t>Track order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674429" y="342417"/>
              <a:ext cx="3458715" cy="495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292929"/>
                  </a:solidFill>
                  <a:latin typeface="Roca Two"/>
                </a:rPr>
                <a:t>Patient details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338906" y="4929856"/>
            <a:ext cx="567194" cy="847973"/>
          </a:xfrm>
          <a:custGeom>
            <a:avLst/>
            <a:gdLst/>
            <a:ahLst/>
            <a:cxnLst/>
            <a:rect r="r" b="b" t="t" l="l"/>
            <a:pathLst>
              <a:path h="847973" w="567194">
                <a:moveTo>
                  <a:pt x="0" y="0"/>
                </a:moveTo>
                <a:lnTo>
                  <a:pt x="567194" y="0"/>
                </a:lnTo>
                <a:lnTo>
                  <a:pt x="567194" y="847973"/>
                </a:lnTo>
                <a:lnTo>
                  <a:pt x="0" y="84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545258" y="4929856"/>
            <a:ext cx="567194" cy="847973"/>
          </a:xfrm>
          <a:custGeom>
            <a:avLst/>
            <a:gdLst/>
            <a:ahLst/>
            <a:cxnLst/>
            <a:rect r="r" b="b" t="t" l="l"/>
            <a:pathLst>
              <a:path h="847973" w="567194">
                <a:moveTo>
                  <a:pt x="0" y="0"/>
                </a:moveTo>
                <a:lnTo>
                  <a:pt x="567194" y="0"/>
                </a:lnTo>
                <a:lnTo>
                  <a:pt x="567194" y="847973"/>
                </a:lnTo>
                <a:lnTo>
                  <a:pt x="0" y="84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761651" y="9709223"/>
            <a:ext cx="198317" cy="19831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025429" y="9737166"/>
            <a:ext cx="142430" cy="14243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15015" y="9737166"/>
            <a:ext cx="142430" cy="14243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03250" y="9737166"/>
            <a:ext cx="142430" cy="14243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899565" y="6280093"/>
            <a:ext cx="3086100" cy="744227"/>
            <a:chOff x="0" y="0"/>
            <a:chExt cx="812800" cy="19601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196010"/>
            </a:xfrm>
            <a:custGeom>
              <a:avLst/>
              <a:gdLst/>
              <a:ahLst/>
              <a:cxnLst/>
              <a:rect r="r" b="b" t="t" l="l"/>
              <a:pathLst>
                <a:path h="196010" w="812800">
                  <a:moveTo>
                    <a:pt x="98005" y="0"/>
                  </a:moveTo>
                  <a:lnTo>
                    <a:pt x="714795" y="0"/>
                  </a:lnTo>
                  <a:cubicBezTo>
                    <a:pt x="768922" y="0"/>
                    <a:pt x="812800" y="43878"/>
                    <a:pt x="812800" y="98005"/>
                  </a:cubicBezTo>
                  <a:lnTo>
                    <a:pt x="812800" y="98005"/>
                  </a:lnTo>
                  <a:cubicBezTo>
                    <a:pt x="812800" y="152132"/>
                    <a:pt x="768922" y="196010"/>
                    <a:pt x="714795" y="196010"/>
                  </a:cubicBezTo>
                  <a:lnTo>
                    <a:pt x="98005" y="196010"/>
                  </a:lnTo>
                  <a:cubicBezTo>
                    <a:pt x="43878" y="196010"/>
                    <a:pt x="0" y="152132"/>
                    <a:pt x="0" y="98005"/>
                  </a:cubicBezTo>
                  <a:lnTo>
                    <a:pt x="0" y="98005"/>
                  </a:lnTo>
                  <a:cubicBezTo>
                    <a:pt x="0" y="43878"/>
                    <a:pt x="43878" y="0"/>
                    <a:pt x="98005" y="0"/>
                  </a:cubicBezTo>
                  <a:close/>
                </a:path>
              </a:pathLst>
            </a:custGeom>
            <a:solidFill>
              <a:srgbClr val="FFEEC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253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oud Bold"/>
                </a:rPr>
                <a:t>Know more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" t="0" r="-62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1463" y="-601534"/>
            <a:ext cx="19050791" cy="6227811"/>
            <a:chOff x="0" y="0"/>
            <a:chExt cx="5017492" cy="1640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7492" cy="1640246"/>
            </a:xfrm>
            <a:custGeom>
              <a:avLst/>
              <a:gdLst/>
              <a:ahLst/>
              <a:cxnLst/>
              <a:rect r="r" b="b" t="t" l="l"/>
              <a:pathLst>
                <a:path h="1640246" w="5017492">
                  <a:moveTo>
                    <a:pt x="0" y="0"/>
                  </a:moveTo>
                  <a:lnTo>
                    <a:pt x="5017492" y="0"/>
                  </a:lnTo>
                  <a:lnTo>
                    <a:pt x="5017492" y="1640246"/>
                  </a:lnTo>
                  <a:lnTo>
                    <a:pt x="0" y="164024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7492" cy="1678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4763" y="776783"/>
            <a:ext cx="17038340" cy="4366717"/>
            <a:chOff x="0" y="0"/>
            <a:chExt cx="8114748" cy="2079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14748" cy="2079710"/>
            </a:xfrm>
            <a:custGeom>
              <a:avLst/>
              <a:gdLst/>
              <a:ahLst/>
              <a:cxnLst/>
              <a:rect r="r" b="b" t="t" l="l"/>
              <a:pathLst>
                <a:path h="2079710" w="8114748">
                  <a:moveTo>
                    <a:pt x="0" y="0"/>
                  </a:moveTo>
                  <a:lnTo>
                    <a:pt x="0" y="2079710"/>
                  </a:lnTo>
                  <a:lnTo>
                    <a:pt x="8114748" y="2079710"/>
                  </a:lnTo>
                  <a:lnTo>
                    <a:pt x="8114748" y="0"/>
                  </a:lnTo>
                  <a:lnTo>
                    <a:pt x="0" y="0"/>
                  </a:lnTo>
                  <a:close/>
                  <a:moveTo>
                    <a:pt x="8053788" y="2018750"/>
                  </a:moveTo>
                  <a:lnTo>
                    <a:pt x="59690" y="2018750"/>
                  </a:lnTo>
                  <a:lnTo>
                    <a:pt x="59690" y="59690"/>
                  </a:lnTo>
                  <a:lnTo>
                    <a:pt x="8053788" y="59690"/>
                  </a:lnTo>
                  <a:lnTo>
                    <a:pt x="8053788" y="2018750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9665184" cy="300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48"/>
              </a:lnSpc>
            </a:pPr>
            <a:r>
              <a:rPr lang="en-US" sz="10042">
                <a:solidFill>
                  <a:srgbClr val="000000"/>
                </a:solidFill>
                <a:latin typeface="Poppins Ultra-Bold"/>
              </a:rPr>
              <a:t>Innovation </a:t>
            </a:r>
          </a:p>
          <a:p>
            <a:pPr>
              <a:lnSpc>
                <a:spcPts val="11448"/>
              </a:lnSpc>
            </a:pPr>
            <a:r>
              <a:rPr lang="en-US" sz="10042">
                <a:solidFill>
                  <a:srgbClr val="000000"/>
                </a:solidFill>
                <a:latin typeface="Poppins Ultra-Bold"/>
              </a:rPr>
              <a:t>in Healthcare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10318"/>
            <a:ext cx="9333405" cy="70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7"/>
              </a:lnSpc>
            </a:pPr>
            <a:r>
              <a:rPr lang="en-US" sz="4076">
                <a:solidFill>
                  <a:srgbClr val="000000"/>
                </a:solidFill>
                <a:latin typeface="Montserrat Classic"/>
              </a:rPr>
              <a:t>From Development to Distribution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888877"/>
            <a:ext cx="17259300" cy="4398123"/>
            <a:chOff x="0" y="0"/>
            <a:chExt cx="4545659" cy="1158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158353"/>
            </a:xfrm>
            <a:custGeom>
              <a:avLst/>
              <a:gdLst/>
              <a:ahLst/>
              <a:cxnLst/>
              <a:rect r="r" b="b" t="t" l="l"/>
              <a:pathLst>
                <a:path h="1158353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1158353"/>
                  </a:lnTo>
                  <a:lnTo>
                    <a:pt x="0" y="1158353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196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71753" y="1563747"/>
            <a:ext cx="6560000" cy="7982730"/>
            <a:chOff x="0" y="0"/>
            <a:chExt cx="6350025" cy="77272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7727216"/>
            </a:xfrm>
            <a:custGeom>
              <a:avLst/>
              <a:gdLst/>
              <a:ahLst/>
              <a:cxnLst/>
              <a:rect r="r" b="b" t="t" l="l"/>
              <a:pathLst>
                <a:path h="7727216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7727216"/>
                  </a:lnTo>
                  <a:lnTo>
                    <a:pt x="0" y="7727216"/>
                  </a:lnTo>
                  <a:close/>
                </a:path>
              </a:pathLst>
            </a:custGeom>
            <a:blipFill>
              <a:blip r:embed="rId2"/>
              <a:stretch>
                <a:fillRect l="-48860" t="0" r="-3367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9648" y="5303656"/>
            <a:ext cx="1170441" cy="11704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88825" y="5303656"/>
            <a:ext cx="1170441" cy="11704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94242" y="5303656"/>
            <a:ext cx="1170441" cy="11704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57274" y="5303656"/>
            <a:ext cx="1170441" cy="11704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52759" y="5598370"/>
            <a:ext cx="724220" cy="724220"/>
          </a:xfrm>
          <a:custGeom>
            <a:avLst/>
            <a:gdLst/>
            <a:ahLst/>
            <a:cxnLst/>
            <a:rect r="r" b="b" t="t" l="l"/>
            <a:pathLst>
              <a:path h="724220" w="724220">
                <a:moveTo>
                  <a:pt x="0" y="0"/>
                </a:moveTo>
                <a:lnTo>
                  <a:pt x="724220" y="0"/>
                </a:lnTo>
                <a:lnTo>
                  <a:pt x="724220" y="724220"/>
                </a:lnTo>
                <a:lnTo>
                  <a:pt x="0" y="724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70093" y="5598370"/>
            <a:ext cx="724220" cy="724220"/>
          </a:xfrm>
          <a:custGeom>
            <a:avLst/>
            <a:gdLst/>
            <a:ahLst/>
            <a:cxnLst/>
            <a:rect r="r" b="b" t="t" l="l"/>
            <a:pathLst>
              <a:path h="724220" w="724220">
                <a:moveTo>
                  <a:pt x="0" y="0"/>
                </a:moveTo>
                <a:lnTo>
                  <a:pt x="724220" y="0"/>
                </a:lnTo>
                <a:lnTo>
                  <a:pt x="724220" y="724220"/>
                </a:lnTo>
                <a:lnTo>
                  <a:pt x="0" y="724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041460" y="5644026"/>
            <a:ext cx="724220" cy="724220"/>
          </a:xfrm>
          <a:custGeom>
            <a:avLst/>
            <a:gdLst/>
            <a:ahLst/>
            <a:cxnLst/>
            <a:rect r="r" b="b" t="t" l="l"/>
            <a:pathLst>
              <a:path h="724220" w="724220">
                <a:moveTo>
                  <a:pt x="0" y="0"/>
                </a:moveTo>
                <a:lnTo>
                  <a:pt x="724220" y="0"/>
                </a:lnTo>
                <a:lnTo>
                  <a:pt x="724220" y="724220"/>
                </a:lnTo>
                <a:lnTo>
                  <a:pt x="0" y="724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08820" y="5598370"/>
            <a:ext cx="667350" cy="667350"/>
          </a:xfrm>
          <a:custGeom>
            <a:avLst/>
            <a:gdLst/>
            <a:ahLst/>
            <a:cxnLst/>
            <a:rect r="r" b="b" t="t" l="l"/>
            <a:pathLst>
              <a:path h="667350" w="667350">
                <a:moveTo>
                  <a:pt x="0" y="0"/>
                </a:moveTo>
                <a:lnTo>
                  <a:pt x="667350" y="0"/>
                </a:lnTo>
                <a:lnTo>
                  <a:pt x="667350" y="667351"/>
                </a:lnTo>
                <a:lnTo>
                  <a:pt x="0" y="667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-803592" y="9528189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1506" y="6898350"/>
            <a:ext cx="2106725" cy="30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</a:pPr>
            <a:r>
              <a:rPr lang="en-US" sz="2700">
                <a:solidFill>
                  <a:srgbClr val="F7FDFE"/>
                </a:solidFill>
                <a:latin typeface="Roca Two"/>
              </a:rPr>
              <a:t>MY CHART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00871" y="6812625"/>
            <a:ext cx="2106725" cy="68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3"/>
              </a:lnSpc>
            </a:pPr>
            <a:r>
              <a:rPr lang="en-US" sz="2700">
                <a:solidFill>
                  <a:srgbClr val="F7FDFE"/>
                </a:solidFill>
                <a:latin typeface="Roca Two"/>
              </a:rPr>
              <a:t>TELEPHONE VISITS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26101" y="6831675"/>
            <a:ext cx="2106725" cy="63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7"/>
              </a:lnSpc>
            </a:pPr>
            <a:r>
              <a:rPr lang="en-US" sz="2700">
                <a:solidFill>
                  <a:srgbClr val="F7FDFE"/>
                </a:solidFill>
                <a:latin typeface="Roca Two"/>
              </a:rPr>
              <a:t>VIDEO VISITS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00726" y="6784050"/>
            <a:ext cx="250719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700">
                <a:solidFill>
                  <a:srgbClr val="F7FDFE"/>
                </a:solidFill>
                <a:latin typeface="Roca Two"/>
              </a:rPr>
              <a:t>VIRTUAL EXPRESSCARE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827" y="7838786"/>
            <a:ext cx="2706268" cy="199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7">
                <a:solidFill>
                  <a:srgbClr val="000000"/>
                </a:solidFill>
                <a:latin typeface="Cloud Bold"/>
              </a:rPr>
              <a:t>Your online patient portal to connect with doctors and your health information.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34194" y="7857836"/>
            <a:ext cx="1440079" cy="119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7">
                <a:solidFill>
                  <a:srgbClr val="000000"/>
                </a:solidFill>
                <a:latin typeface="Cloud Bold"/>
              </a:rPr>
              <a:t>Speak to a doctor by telephone.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33374" y="7857836"/>
            <a:ext cx="2928804" cy="159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7">
                <a:solidFill>
                  <a:srgbClr val="000000"/>
                </a:solidFill>
                <a:latin typeface="Cloud Bold"/>
              </a:rPr>
              <a:t>Skip the emergency room. Talk to a doctor now for virtual urgent care.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53592" y="7838786"/>
            <a:ext cx="2270793" cy="159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7">
                <a:solidFill>
                  <a:srgbClr val="000000"/>
                </a:solidFill>
                <a:latin typeface="Cloud Bold"/>
              </a:rPr>
              <a:t>Video visit with a doctor on your smartphone or computer.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5400000">
            <a:off x="1436483" y="9528189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4114611" y="9533257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33343" y="1439544"/>
            <a:ext cx="12078130" cy="2783211"/>
            <a:chOff x="0" y="0"/>
            <a:chExt cx="16104174" cy="3710948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28575"/>
              <a:ext cx="16104174" cy="368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46"/>
                </a:lnSpc>
              </a:pPr>
              <a:r>
                <a:rPr lang="en-US" sz="6300">
                  <a:solidFill>
                    <a:srgbClr val="2D3541"/>
                  </a:solidFill>
                  <a:latin typeface="Roca Two"/>
                </a:rPr>
                <a:t>VIRTUAL CARE – ANYTIME, ANYWHERE</a:t>
              </a:r>
            </a:p>
            <a:p>
              <a:pPr>
                <a:lnSpc>
                  <a:spcPts val="7246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24678" y="2672981"/>
              <a:ext cx="11490352" cy="1037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0"/>
                </a:lnSpc>
                <a:spcBef>
                  <a:spcPct val="0"/>
                </a:spcBef>
              </a:pPr>
              <a:r>
                <a:rPr lang="en-US" sz="2257">
                  <a:solidFill>
                    <a:srgbClr val="000000"/>
                  </a:solidFill>
                  <a:latin typeface="Cloud"/>
                </a:rPr>
                <a:t>We have several options to connect with our health care providers without coming into the doctor’s office or hospital.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94551"/>
            <a:ext cx="7391057" cy="814930"/>
            <a:chOff x="0" y="0"/>
            <a:chExt cx="1946616" cy="2146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6616" cy="214632"/>
            </a:xfrm>
            <a:custGeom>
              <a:avLst/>
              <a:gdLst/>
              <a:ahLst/>
              <a:cxnLst/>
              <a:rect r="r" b="b" t="t" l="l"/>
              <a:pathLst>
                <a:path h="214632" w="1946616">
                  <a:moveTo>
                    <a:pt x="0" y="0"/>
                  </a:moveTo>
                  <a:lnTo>
                    <a:pt x="1946616" y="0"/>
                  </a:lnTo>
                  <a:lnTo>
                    <a:pt x="1946616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46616" cy="25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257320"/>
            <a:ext cx="7391057" cy="814930"/>
            <a:chOff x="0" y="0"/>
            <a:chExt cx="1946616" cy="214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6616" cy="214632"/>
            </a:xfrm>
            <a:custGeom>
              <a:avLst/>
              <a:gdLst/>
              <a:ahLst/>
              <a:cxnLst/>
              <a:rect r="r" b="b" t="t" l="l"/>
              <a:pathLst>
                <a:path h="214632" w="1946616">
                  <a:moveTo>
                    <a:pt x="0" y="0"/>
                  </a:moveTo>
                  <a:lnTo>
                    <a:pt x="1946616" y="0"/>
                  </a:lnTo>
                  <a:lnTo>
                    <a:pt x="1946616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46616" cy="25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624700"/>
            <a:ext cx="7391057" cy="814930"/>
            <a:chOff x="0" y="0"/>
            <a:chExt cx="1946616" cy="214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6616" cy="214632"/>
            </a:xfrm>
            <a:custGeom>
              <a:avLst/>
              <a:gdLst/>
              <a:ahLst/>
              <a:cxnLst/>
              <a:rect r="r" b="b" t="t" l="l"/>
              <a:pathLst>
                <a:path h="214632" w="1946616">
                  <a:moveTo>
                    <a:pt x="0" y="0"/>
                  </a:moveTo>
                  <a:lnTo>
                    <a:pt x="1946616" y="0"/>
                  </a:lnTo>
                  <a:lnTo>
                    <a:pt x="1946616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46616" cy="25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3248" y="5012582"/>
            <a:ext cx="578867" cy="578867"/>
          </a:xfrm>
          <a:custGeom>
            <a:avLst/>
            <a:gdLst/>
            <a:ahLst/>
            <a:cxnLst/>
            <a:rect r="r" b="b" t="t" l="l"/>
            <a:pathLst>
              <a:path h="578867" w="578867">
                <a:moveTo>
                  <a:pt x="0" y="0"/>
                </a:moveTo>
                <a:lnTo>
                  <a:pt x="578867" y="0"/>
                </a:lnTo>
                <a:lnTo>
                  <a:pt x="578867" y="578867"/>
                </a:lnTo>
                <a:lnTo>
                  <a:pt x="0" y="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1120" y="6375352"/>
            <a:ext cx="620995" cy="620995"/>
          </a:xfrm>
          <a:custGeom>
            <a:avLst/>
            <a:gdLst/>
            <a:ahLst/>
            <a:cxnLst/>
            <a:rect r="r" b="b" t="t" l="l"/>
            <a:pathLst>
              <a:path h="620995" w="620995">
                <a:moveTo>
                  <a:pt x="0" y="0"/>
                </a:moveTo>
                <a:lnTo>
                  <a:pt x="620995" y="0"/>
                </a:lnTo>
                <a:lnTo>
                  <a:pt x="620995" y="620995"/>
                </a:lnTo>
                <a:lnTo>
                  <a:pt x="0" y="62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1120" y="7721667"/>
            <a:ext cx="620995" cy="620995"/>
          </a:xfrm>
          <a:custGeom>
            <a:avLst/>
            <a:gdLst/>
            <a:ahLst/>
            <a:cxnLst/>
            <a:rect r="r" b="b" t="t" l="l"/>
            <a:pathLst>
              <a:path h="620995" w="620995">
                <a:moveTo>
                  <a:pt x="0" y="0"/>
                </a:moveTo>
                <a:lnTo>
                  <a:pt x="620995" y="0"/>
                </a:lnTo>
                <a:lnTo>
                  <a:pt x="620995" y="620995"/>
                </a:lnTo>
                <a:lnTo>
                  <a:pt x="0" y="620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10102" y="499893"/>
            <a:ext cx="9100022" cy="9604245"/>
          </a:xfrm>
          <a:custGeom>
            <a:avLst/>
            <a:gdLst/>
            <a:ahLst/>
            <a:cxnLst/>
            <a:rect r="r" b="b" t="t" l="l"/>
            <a:pathLst>
              <a:path h="9604245" w="9100022">
                <a:moveTo>
                  <a:pt x="0" y="0"/>
                </a:moveTo>
                <a:lnTo>
                  <a:pt x="9100022" y="0"/>
                </a:lnTo>
                <a:lnTo>
                  <a:pt x="9100022" y="9604245"/>
                </a:lnTo>
                <a:lnTo>
                  <a:pt x="0" y="9604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24318" y="3101269"/>
            <a:ext cx="7944348" cy="6057565"/>
          </a:xfrm>
          <a:custGeom>
            <a:avLst/>
            <a:gdLst/>
            <a:ahLst/>
            <a:cxnLst/>
            <a:rect r="r" b="b" t="t" l="l"/>
            <a:pathLst>
              <a:path h="6057565" w="7944348">
                <a:moveTo>
                  <a:pt x="0" y="0"/>
                </a:moveTo>
                <a:lnTo>
                  <a:pt x="7944348" y="0"/>
                </a:lnTo>
                <a:lnTo>
                  <a:pt x="7944348" y="6057565"/>
                </a:lnTo>
                <a:lnTo>
                  <a:pt x="0" y="6057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09650"/>
            <a:ext cx="7090525" cy="209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>
                <a:solidFill>
                  <a:srgbClr val="000000"/>
                </a:solidFill>
                <a:latin typeface="Poppins Ultra-Bold"/>
              </a:rPr>
              <a:t>Question or Comments?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133580"/>
            <a:ext cx="3490271" cy="6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5"/>
              </a:lnSpc>
            </a:pPr>
            <a:r>
              <a:rPr lang="en-US" sz="3718">
                <a:solidFill>
                  <a:srgbClr val="000000"/>
                </a:solidFill>
                <a:latin typeface="Montserrat Classic"/>
              </a:rPr>
              <a:t>Get In Touch!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2929" y="5006760"/>
            <a:ext cx="4533462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+123-456-7890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2929" y="6369529"/>
            <a:ext cx="5802645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hello@reallygreatsite.com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2929" y="7736908"/>
            <a:ext cx="5802645" cy="52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C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4629" y="757956"/>
            <a:ext cx="13224742" cy="8664474"/>
            <a:chOff x="0" y="0"/>
            <a:chExt cx="3483060" cy="2282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3059" cy="2282001"/>
            </a:xfrm>
            <a:custGeom>
              <a:avLst/>
              <a:gdLst/>
              <a:ahLst/>
              <a:cxnLst/>
              <a:rect r="r" b="b" t="t" l="l"/>
              <a:pathLst>
                <a:path h="2282001" w="3483059">
                  <a:moveTo>
                    <a:pt x="29856" y="0"/>
                  </a:moveTo>
                  <a:lnTo>
                    <a:pt x="3453204" y="0"/>
                  </a:lnTo>
                  <a:cubicBezTo>
                    <a:pt x="3469692" y="0"/>
                    <a:pt x="3483059" y="13367"/>
                    <a:pt x="3483059" y="29856"/>
                  </a:cubicBezTo>
                  <a:lnTo>
                    <a:pt x="3483059" y="2252145"/>
                  </a:lnTo>
                  <a:cubicBezTo>
                    <a:pt x="3483059" y="2260064"/>
                    <a:pt x="3479914" y="2267658"/>
                    <a:pt x="3474315" y="2273257"/>
                  </a:cubicBezTo>
                  <a:cubicBezTo>
                    <a:pt x="3468716" y="2278856"/>
                    <a:pt x="3461122" y="2282001"/>
                    <a:pt x="3453204" y="2282001"/>
                  </a:cubicBezTo>
                  <a:lnTo>
                    <a:pt x="29856" y="2282001"/>
                  </a:lnTo>
                  <a:cubicBezTo>
                    <a:pt x="13367" y="2282001"/>
                    <a:pt x="0" y="2268634"/>
                    <a:pt x="0" y="2252145"/>
                  </a:cubicBezTo>
                  <a:lnTo>
                    <a:pt x="0" y="29856"/>
                  </a:lnTo>
                  <a:cubicBezTo>
                    <a:pt x="0" y="21938"/>
                    <a:pt x="3146" y="14344"/>
                    <a:pt x="8745" y="8745"/>
                  </a:cubicBezTo>
                  <a:cubicBezTo>
                    <a:pt x="14344" y="3146"/>
                    <a:pt x="21938" y="0"/>
                    <a:pt x="29856" y="0"/>
                  </a:cubicBezTo>
                  <a:close/>
                </a:path>
              </a:pathLst>
            </a:custGeom>
            <a:solidFill>
              <a:srgbClr val="FCE9B0">
                <a:alpha val="8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83060" cy="232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5551" y="1404106"/>
            <a:ext cx="4261255" cy="6914974"/>
          </a:xfrm>
          <a:custGeom>
            <a:avLst/>
            <a:gdLst/>
            <a:ahLst/>
            <a:cxnLst/>
            <a:rect r="r" b="b" t="t" l="l"/>
            <a:pathLst>
              <a:path h="6914974" w="4261255">
                <a:moveTo>
                  <a:pt x="0" y="0"/>
                </a:moveTo>
                <a:lnTo>
                  <a:pt x="4261255" y="0"/>
                </a:lnTo>
                <a:lnTo>
                  <a:pt x="4261255" y="6914974"/>
                </a:lnTo>
                <a:lnTo>
                  <a:pt x="0" y="691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48" t="0" r="-40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1393" y="1028700"/>
            <a:ext cx="62625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920">
                <a:solidFill>
                  <a:srgbClr val="000000"/>
                </a:solidFill>
                <a:latin typeface="Roca Two Bold"/>
              </a:rPr>
              <a:t>Feedback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520189" y="4236485"/>
            <a:ext cx="8951309" cy="1707414"/>
            <a:chOff x="0" y="0"/>
            <a:chExt cx="2357546" cy="449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7546" cy="449689"/>
            </a:xfrm>
            <a:custGeom>
              <a:avLst/>
              <a:gdLst/>
              <a:ahLst/>
              <a:cxnLst/>
              <a:rect r="r" b="b" t="t" l="l"/>
              <a:pathLst>
                <a:path h="449689" w="2357546">
                  <a:moveTo>
                    <a:pt x="21622" y="0"/>
                  </a:moveTo>
                  <a:lnTo>
                    <a:pt x="2335924" y="0"/>
                  </a:lnTo>
                  <a:cubicBezTo>
                    <a:pt x="2347866" y="0"/>
                    <a:pt x="2357546" y="9681"/>
                    <a:pt x="2357546" y="21622"/>
                  </a:cubicBezTo>
                  <a:lnTo>
                    <a:pt x="2357546" y="428067"/>
                  </a:lnTo>
                  <a:cubicBezTo>
                    <a:pt x="2357546" y="440009"/>
                    <a:pt x="2347866" y="449689"/>
                    <a:pt x="2335924" y="449689"/>
                  </a:cubicBezTo>
                  <a:lnTo>
                    <a:pt x="21622" y="449689"/>
                  </a:lnTo>
                  <a:cubicBezTo>
                    <a:pt x="9681" y="449689"/>
                    <a:pt x="0" y="440009"/>
                    <a:pt x="0" y="428067"/>
                  </a:cubicBezTo>
                  <a:lnTo>
                    <a:pt x="0" y="21622"/>
                  </a:lnTo>
                  <a:cubicBezTo>
                    <a:pt x="0" y="9681"/>
                    <a:pt x="9681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57546" cy="497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  <a:r>
                <a:rPr lang="en-US" sz="2257">
                  <a:solidFill>
                    <a:srgbClr val="FFFFFF"/>
                  </a:solidFill>
                  <a:latin typeface="Cloud"/>
                </a:rPr>
                <a:t>   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91393" y="6312150"/>
            <a:ext cx="2538034" cy="584336"/>
            <a:chOff x="0" y="0"/>
            <a:chExt cx="812800" cy="187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87132"/>
            </a:xfrm>
            <a:custGeom>
              <a:avLst/>
              <a:gdLst/>
              <a:ahLst/>
              <a:cxnLst/>
              <a:rect r="r" b="b" t="t" l="l"/>
              <a:pathLst>
                <a:path h="187132" w="812800">
                  <a:moveTo>
                    <a:pt x="93566" y="0"/>
                  </a:moveTo>
                  <a:lnTo>
                    <a:pt x="719234" y="0"/>
                  </a:lnTo>
                  <a:cubicBezTo>
                    <a:pt x="744049" y="0"/>
                    <a:pt x="767848" y="9858"/>
                    <a:pt x="785395" y="27405"/>
                  </a:cubicBezTo>
                  <a:cubicBezTo>
                    <a:pt x="802942" y="44952"/>
                    <a:pt x="812800" y="68751"/>
                    <a:pt x="812800" y="93566"/>
                  </a:cubicBezTo>
                  <a:lnTo>
                    <a:pt x="812800" y="93566"/>
                  </a:lnTo>
                  <a:cubicBezTo>
                    <a:pt x="812800" y="118382"/>
                    <a:pt x="802942" y="142180"/>
                    <a:pt x="785395" y="159728"/>
                  </a:cubicBezTo>
                  <a:cubicBezTo>
                    <a:pt x="767848" y="177275"/>
                    <a:pt x="744049" y="187132"/>
                    <a:pt x="719234" y="187132"/>
                  </a:cubicBezTo>
                  <a:lnTo>
                    <a:pt x="93566" y="187132"/>
                  </a:lnTo>
                  <a:cubicBezTo>
                    <a:pt x="68751" y="187132"/>
                    <a:pt x="44952" y="177275"/>
                    <a:pt x="27405" y="159728"/>
                  </a:cubicBezTo>
                  <a:cubicBezTo>
                    <a:pt x="9858" y="142180"/>
                    <a:pt x="0" y="118382"/>
                    <a:pt x="0" y="93566"/>
                  </a:cubicBezTo>
                  <a:lnTo>
                    <a:pt x="0" y="93566"/>
                  </a:lnTo>
                  <a:cubicBezTo>
                    <a:pt x="0" y="68751"/>
                    <a:pt x="9858" y="44952"/>
                    <a:pt x="27405" y="27405"/>
                  </a:cubicBezTo>
                  <a:cubicBezTo>
                    <a:pt x="44952" y="9858"/>
                    <a:pt x="68751" y="0"/>
                    <a:pt x="93566" y="0"/>
                  </a:cubicBezTo>
                  <a:close/>
                </a:path>
              </a:pathLst>
            </a:custGeom>
            <a:solidFill>
              <a:srgbClr val="F2F4F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2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44023" y="3108817"/>
            <a:ext cx="12705576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oud Bold"/>
              </a:rPr>
              <a:t> Have queries 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1980" y="4766660"/>
            <a:ext cx="50900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49804"/>
                  </a:srgbClr>
                </a:solidFill>
                <a:latin typeface="Canva Sans"/>
              </a:rPr>
              <a:t>Enter your queries..........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4920" y="6298606"/>
            <a:ext cx="1356241" cy="57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303">
                <a:solidFill>
                  <a:srgbClr val="000000"/>
                </a:solidFill>
                <a:latin typeface="Cloud Bold"/>
              </a:rPr>
              <a:t>Submit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56470" y="8319080"/>
            <a:ext cx="5605488" cy="930007"/>
            <a:chOff x="0" y="0"/>
            <a:chExt cx="7473984" cy="12400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37588"/>
              <a:ext cx="1164835" cy="1164835"/>
            </a:xfrm>
            <a:custGeom>
              <a:avLst/>
              <a:gdLst/>
              <a:ahLst/>
              <a:cxnLst/>
              <a:rect r="r" b="b" t="t" l="l"/>
              <a:pathLst>
                <a:path h="1164835" w="1164835">
                  <a:moveTo>
                    <a:pt x="0" y="0"/>
                  </a:moveTo>
                  <a:lnTo>
                    <a:pt x="1164835" y="0"/>
                  </a:lnTo>
                  <a:lnTo>
                    <a:pt x="1164835" y="1164834"/>
                  </a:lnTo>
                  <a:lnTo>
                    <a:pt x="0" y="116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58369" y="37588"/>
              <a:ext cx="1164835" cy="1164835"/>
            </a:xfrm>
            <a:custGeom>
              <a:avLst/>
              <a:gdLst/>
              <a:ahLst/>
              <a:cxnLst/>
              <a:rect r="r" b="b" t="t" l="l"/>
              <a:pathLst>
                <a:path h="1164835" w="1164835">
                  <a:moveTo>
                    <a:pt x="0" y="0"/>
                  </a:moveTo>
                  <a:lnTo>
                    <a:pt x="1164835" y="0"/>
                  </a:lnTo>
                  <a:lnTo>
                    <a:pt x="1164835" y="1164834"/>
                  </a:lnTo>
                  <a:lnTo>
                    <a:pt x="0" y="116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16904" y="37588"/>
              <a:ext cx="1164835" cy="1164835"/>
            </a:xfrm>
            <a:custGeom>
              <a:avLst/>
              <a:gdLst/>
              <a:ahLst/>
              <a:cxnLst/>
              <a:rect r="r" b="b" t="t" l="l"/>
              <a:pathLst>
                <a:path h="1164835" w="1164835">
                  <a:moveTo>
                    <a:pt x="0" y="0"/>
                  </a:moveTo>
                  <a:lnTo>
                    <a:pt x="1164835" y="0"/>
                  </a:lnTo>
                  <a:lnTo>
                    <a:pt x="1164835" y="1164834"/>
                  </a:lnTo>
                  <a:lnTo>
                    <a:pt x="0" y="116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675439" y="37588"/>
              <a:ext cx="1164835" cy="1164835"/>
            </a:xfrm>
            <a:custGeom>
              <a:avLst/>
              <a:gdLst/>
              <a:ahLst/>
              <a:cxnLst/>
              <a:rect r="r" b="b" t="t" l="l"/>
              <a:pathLst>
                <a:path h="1164835" w="1164835">
                  <a:moveTo>
                    <a:pt x="0" y="0"/>
                  </a:moveTo>
                  <a:lnTo>
                    <a:pt x="1164835" y="0"/>
                  </a:lnTo>
                  <a:lnTo>
                    <a:pt x="1164835" y="1164834"/>
                  </a:lnTo>
                  <a:lnTo>
                    <a:pt x="0" y="116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233974" y="0"/>
              <a:ext cx="1240010" cy="1240010"/>
            </a:xfrm>
            <a:custGeom>
              <a:avLst/>
              <a:gdLst/>
              <a:ahLst/>
              <a:cxnLst/>
              <a:rect r="r" b="b" t="t" l="l"/>
              <a:pathLst>
                <a:path h="1240010" w="1240010">
                  <a:moveTo>
                    <a:pt x="0" y="0"/>
                  </a:moveTo>
                  <a:lnTo>
                    <a:pt x="1240010" y="0"/>
                  </a:lnTo>
                  <a:lnTo>
                    <a:pt x="1240010" y="1240010"/>
                  </a:lnTo>
                  <a:lnTo>
                    <a:pt x="0" y="1240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BA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9914" y="769968"/>
            <a:ext cx="12384320" cy="9252479"/>
            <a:chOff x="0" y="0"/>
            <a:chExt cx="3261714" cy="2436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1714" cy="2436867"/>
            </a:xfrm>
            <a:custGeom>
              <a:avLst/>
              <a:gdLst/>
              <a:ahLst/>
              <a:cxnLst/>
              <a:rect r="r" b="b" t="t" l="l"/>
              <a:pathLst>
                <a:path h="2436867" w="3261714">
                  <a:moveTo>
                    <a:pt x="31882" y="0"/>
                  </a:moveTo>
                  <a:lnTo>
                    <a:pt x="3229832" y="0"/>
                  </a:lnTo>
                  <a:cubicBezTo>
                    <a:pt x="3238288" y="0"/>
                    <a:pt x="3246397" y="3359"/>
                    <a:pt x="3252376" y="9338"/>
                  </a:cubicBezTo>
                  <a:cubicBezTo>
                    <a:pt x="3258355" y="15317"/>
                    <a:pt x="3261714" y="23426"/>
                    <a:pt x="3261714" y="31882"/>
                  </a:cubicBezTo>
                  <a:lnTo>
                    <a:pt x="3261714" y="2404985"/>
                  </a:lnTo>
                  <a:cubicBezTo>
                    <a:pt x="3261714" y="2413440"/>
                    <a:pt x="3258355" y="2421550"/>
                    <a:pt x="3252376" y="2427529"/>
                  </a:cubicBezTo>
                  <a:cubicBezTo>
                    <a:pt x="3246397" y="2433508"/>
                    <a:pt x="3238288" y="2436867"/>
                    <a:pt x="3229832" y="2436867"/>
                  </a:cubicBezTo>
                  <a:lnTo>
                    <a:pt x="31882" y="2436867"/>
                  </a:lnTo>
                  <a:cubicBezTo>
                    <a:pt x="23426" y="2436867"/>
                    <a:pt x="15317" y="2433508"/>
                    <a:pt x="9338" y="2427529"/>
                  </a:cubicBezTo>
                  <a:cubicBezTo>
                    <a:pt x="3359" y="2421550"/>
                    <a:pt x="0" y="2413440"/>
                    <a:pt x="0" y="2404985"/>
                  </a:cubicBezTo>
                  <a:lnTo>
                    <a:pt x="0" y="31882"/>
                  </a:lnTo>
                  <a:cubicBezTo>
                    <a:pt x="0" y="23426"/>
                    <a:pt x="3359" y="15317"/>
                    <a:pt x="9338" y="9338"/>
                  </a:cubicBezTo>
                  <a:cubicBezTo>
                    <a:pt x="15317" y="3359"/>
                    <a:pt x="23426" y="0"/>
                    <a:pt x="31882" y="0"/>
                  </a:cubicBezTo>
                  <a:close/>
                </a:path>
              </a:pathLst>
            </a:custGeom>
            <a:solidFill>
              <a:srgbClr val="FFFFF1">
                <a:alpha val="8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61714" cy="2484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9750" y="1195790"/>
            <a:ext cx="6510452" cy="7295536"/>
          </a:xfrm>
          <a:custGeom>
            <a:avLst/>
            <a:gdLst/>
            <a:ahLst/>
            <a:cxnLst/>
            <a:rect r="r" b="b" t="t" l="l"/>
            <a:pathLst>
              <a:path h="7295536" w="6510452">
                <a:moveTo>
                  <a:pt x="0" y="0"/>
                </a:moveTo>
                <a:lnTo>
                  <a:pt x="6510452" y="0"/>
                </a:lnTo>
                <a:lnTo>
                  <a:pt x="6510452" y="7295535"/>
                </a:lnTo>
                <a:lnTo>
                  <a:pt x="0" y="729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00873" y="3400488"/>
            <a:ext cx="2254959" cy="506594"/>
            <a:chOff x="0" y="0"/>
            <a:chExt cx="593899" cy="133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3899" cy="133424"/>
            </a:xfrm>
            <a:custGeom>
              <a:avLst/>
              <a:gdLst/>
              <a:ahLst/>
              <a:cxnLst/>
              <a:rect r="r" b="b" t="t" l="l"/>
              <a:pathLst>
                <a:path h="133424" w="593899">
                  <a:moveTo>
                    <a:pt x="51499" y="0"/>
                  </a:moveTo>
                  <a:lnTo>
                    <a:pt x="542399" y="0"/>
                  </a:lnTo>
                  <a:cubicBezTo>
                    <a:pt x="556058" y="0"/>
                    <a:pt x="569157" y="5426"/>
                    <a:pt x="578815" y="15084"/>
                  </a:cubicBezTo>
                  <a:cubicBezTo>
                    <a:pt x="588473" y="24742"/>
                    <a:pt x="593899" y="37841"/>
                    <a:pt x="593899" y="51499"/>
                  </a:cubicBezTo>
                  <a:lnTo>
                    <a:pt x="593899" y="81925"/>
                  </a:lnTo>
                  <a:cubicBezTo>
                    <a:pt x="593899" y="95583"/>
                    <a:pt x="588473" y="108682"/>
                    <a:pt x="578815" y="118340"/>
                  </a:cubicBezTo>
                  <a:cubicBezTo>
                    <a:pt x="569157" y="127998"/>
                    <a:pt x="556058" y="133424"/>
                    <a:pt x="542399" y="133424"/>
                  </a:cubicBezTo>
                  <a:lnTo>
                    <a:pt x="51499" y="133424"/>
                  </a:lnTo>
                  <a:cubicBezTo>
                    <a:pt x="37841" y="133424"/>
                    <a:pt x="24742" y="127998"/>
                    <a:pt x="15084" y="118340"/>
                  </a:cubicBezTo>
                  <a:cubicBezTo>
                    <a:pt x="5426" y="108682"/>
                    <a:pt x="0" y="95583"/>
                    <a:pt x="0" y="81925"/>
                  </a:cubicBezTo>
                  <a:lnTo>
                    <a:pt x="0" y="51499"/>
                  </a:lnTo>
                  <a:cubicBezTo>
                    <a:pt x="0" y="37841"/>
                    <a:pt x="5426" y="24742"/>
                    <a:pt x="15084" y="15084"/>
                  </a:cubicBezTo>
                  <a:cubicBezTo>
                    <a:pt x="24742" y="5426"/>
                    <a:pt x="37841" y="0"/>
                    <a:pt x="51499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93899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68722" y="3568810"/>
            <a:ext cx="169950" cy="169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60683" y="3400488"/>
            <a:ext cx="2254959" cy="506594"/>
            <a:chOff x="0" y="0"/>
            <a:chExt cx="593899" cy="1334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899" cy="133424"/>
            </a:xfrm>
            <a:custGeom>
              <a:avLst/>
              <a:gdLst/>
              <a:ahLst/>
              <a:cxnLst/>
              <a:rect r="r" b="b" t="t" l="l"/>
              <a:pathLst>
                <a:path h="133424" w="593899">
                  <a:moveTo>
                    <a:pt x="51499" y="0"/>
                  </a:moveTo>
                  <a:lnTo>
                    <a:pt x="542399" y="0"/>
                  </a:lnTo>
                  <a:cubicBezTo>
                    <a:pt x="556058" y="0"/>
                    <a:pt x="569157" y="5426"/>
                    <a:pt x="578815" y="15084"/>
                  </a:cubicBezTo>
                  <a:cubicBezTo>
                    <a:pt x="588473" y="24742"/>
                    <a:pt x="593899" y="37841"/>
                    <a:pt x="593899" y="51499"/>
                  </a:cubicBezTo>
                  <a:lnTo>
                    <a:pt x="593899" y="81925"/>
                  </a:lnTo>
                  <a:cubicBezTo>
                    <a:pt x="593899" y="95583"/>
                    <a:pt x="588473" y="108682"/>
                    <a:pt x="578815" y="118340"/>
                  </a:cubicBezTo>
                  <a:cubicBezTo>
                    <a:pt x="569157" y="127998"/>
                    <a:pt x="556058" y="133424"/>
                    <a:pt x="542399" y="133424"/>
                  </a:cubicBezTo>
                  <a:lnTo>
                    <a:pt x="51499" y="133424"/>
                  </a:lnTo>
                  <a:cubicBezTo>
                    <a:pt x="37841" y="133424"/>
                    <a:pt x="24742" y="127998"/>
                    <a:pt x="15084" y="118340"/>
                  </a:cubicBezTo>
                  <a:cubicBezTo>
                    <a:pt x="5426" y="108682"/>
                    <a:pt x="0" y="95583"/>
                    <a:pt x="0" y="81925"/>
                  </a:cubicBezTo>
                  <a:lnTo>
                    <a:pt x="0" y="51499"/>
                  </a:lnTo>
                  <a:cubicBezTo>
                    <a:pt x="0" y="37841"/>
                    <a:pt x="5426" y="24742"/>
                    <a:pt x="15084" y="15084"/>
                  </a:cubicBezTo>
                  <a:cubicBezTo>
                    <a:pt x="24742" y="5426"/>
                    <a:pt x="37841" y="0"/>
                    <a:pt x="51499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93899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30241" y="3568810"/>
            <a:ext cx="169950" cy="1699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5605" y="4700383"/>
            <a:ext cx="5120036" cy="506594"/>
            <a:chOff x="0" y="0"/>
            <a:chExt cx="1348487" cy="1334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8487" cy="133424"/>
            </a:xfrm>
            <a:custGeom>
              <a:avLst/>
              <a:gdLst/>
              <a:ahLst/>
              <a:cxnLst/>
              <a:rect r="r" b="b" t="t" l="l"/>
              <a:pathLst>
                <a:path h="133424" w="1348487">
                  <a:moveTo>
                    <a:pt x="22681" y="0"/>
                  </a:moveTo>
                  <a:lnTo>
                    <a:pt x="1325806" y="0"/>
                  </a:lnTo>
                  <a:cubicBezTo>
                    <a:pt x="1331821" y="0"/>
                    <a:pt x="1337590" y="2390"/>
                    <a:pt x="1341844" y="6643"/>
                  </a:cubicBezTo>
                  <a:cubicBezTo>
                    <a:pt x="1346097" y="10897"/>
                    <a:pt x="1348487" y="16666"/>
                    <a:pt x="1348487" y="22681"/>
                  </a:cubicBezTo>
                  <a:lnTo>
                    <a:pt x="1348487" y="110743"/>
                  </a:lnTo>
                  <a:cubicBezTo>
                    <a:pt x="1348487" y="116758"/>
                    <a:pt x="1346097" y="122527"/>
                    <a:pt x="1341844" y="126781"/>
                  </a:cubicBezTo>
                  <a:cubicBezTo>
                    <a:pt x="1337590" y="131034"/>
                    <a:pt x="1331821" y="133424"/>
                    <a:pt x="1325806" y="133424"/>
                  </a:cubicBezTo>
                  <a:lnTo>
                    <a:pt x="22681" y="133424"/>
                  </a:lnTo>
                  <a:cubicBezTo>
                    <a:pt x="16666" y="133424"/>
                    <a:pt x="10897" y="131034"/>
                    <a:pt x="6643" y="126781"/>
                  </a:cubicBezTo>
                  <a:cubicBezTo>
                    <a:pt x="2390" y="122527"/>
                    <a:pt x="0" y="116758"/>
                    <a:pt x="0" y="110743"/>
                  </a:cubicBezTo>
                  <a:lnTo>
                    <a:pt x="0" y="22681"/>
                  </a:lnTo>
                  <a:cubicBezTo>
                    <a:pt x="0" y="16666"/>
                    <a:pt x="2390" y="10897"/>
                    <a:pt x="6643" y="6643"/>
                  </a:cubicBezTo>
                  <a:cubicBezTo>
                    <a:pt x="10897" y="2390"/>
                    <a:pt x="16666" y="0"/>
                    <a:pt x="22681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48487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95605" y="6095528"/>
            <a:ext cx="5120036" cy="506594"/>
            <a:chOff x="0" y="0"/>
            <a:chExt cx="1348487" cy="1334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48487" cy="133424"/>
            </a:xfrm>
            <a:custGeom>
              <a:avLst/>
              <a:gdLst/>
              <a:ahLst/>
              <a:cxnLst/>
              <a:rect r="r" b="b" t="t" l="l"/>
              <a:pathLst>
                <a:path h="133424" w="1348487">
                  <a:moveTo>
                    <a:pt x="22681" y="0"/>
                  </a:moveTo>
                  <a:lnTo>
                    <a:pt x="1325806" y="0"/>
                  </a:lnTo>
                  <a:cubicBezTo>
                    <a:pt x="1331821" y="0"/>
                    <a:pt x="1337590" y="2390"/>
                    <a:pt x="1341844" y="6643"/>
                  </a:cubicBezTo>
                  <a:cubicBezTo>
                    <a:pt x="1346097" y="10897"/>
                    <a:pt x="1348487" y="16666"/>
                    <a:pt x="1348487" y="22681"/>
                  </a:cubicBezTo>
                  <a:lnTo>
                    <a:pt x="1348487" y="110743"/>
                  </a:lnTo>
                  <a:cubicBezTo>
                    <a:pt x="1348487" y="116758"/>
                    <a:pt x="1346097" y="122527"/>
                    <a:pt x="1341844" y="126781"/>
                  </a:cubicBezTo>
                  <a:cubicBezTo>
                    <a:pt x="1337590" y="131034"/>
                    <a:pt x="1331821" y="133424"/>
                    <a:pt x="1325806" y="133424"/>
                  </a:cubicBezTo>
                  <a:lnTo>
                    <a:pt x="22681" y="133424"/>
                  </a:lnTo>
                  <a:cubicBezTo>
                    <a:pt x="16666" y="133424"/>
                    <a:pt x="10897" y="131034"/>
                    <a:pt x="6643" y="126781"/>
                  </a:cubicBezTo>
                  <a:cubicBezTo>
                    <a:pt x="2390" y="122527"/>
                    <a:pt x="0" y="116758"/>
                    <a:pt x="0" y="110743"/>
                  </a:cubicBezTo>
                  <a:lnTo>
                    <a:pt x="0" y="22681"/>
                  </a:lnTo>
                  <a:cubicBezTo>
                    <a:pt x="0" y="16666"/>
                    <a:pt x="2390" y="10897"/>
                    <a:pt x="6643" y="6643"/>
                  </a:cubicBezTo>
                  <a:cubicBezTo>
                    <a:pt x="10897" y="2390"/>
                    <a:pt x="16666" y="0"/>
                    <a:pt x="22681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48487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98383" y="6095528"/>
            <a:ext cx="2254959" cy="506594"/>
            <a:chOff x="0" y="0"/>
            <a:chExt cx="593899" cy="1334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3899" cy="133424"/>
            </a:xfrm>
            <a:custGeom>
              <a:avLst/>
              <a:gdLst/>
              <a:ahLst/>
              <a:cxnLst/>
              <a:rect r="r" b="b" t="t" l="l"/>
              <a:pathLst>
                <a:path h="133424" w="593899">
                  <a:moveTo>
                    <a:pt x="51499" y="0"/>
                  </a:moveTo>
                  <a:lnTo>
                    <a:pt x="542399" y="0"/>
                  </a:lnTo>
                  <a:cubicBezTo>
                    <a:pt x="556058" y="0"/>
                    <a:pt x="569157" y="5426"/>
                    <a:pt x="578815" y="15084"/>
                  </a:cubicBezTo>
                  <a:cubicBezTo>
                    <a:pt x="588473" y="24742"/>
                    <a:pt x="593899" y="37841"/>
                    <a:pt x="593899" y="51499"/>
                  </a:cubicBezTo>
                  <a:lnTo>
                    <a:pt x="593899" y="81925"/>
                  </a:lnTo>
                  <a:cubicBezTo>
                    <a:pt x="593899" y="95583"/>
                    <a:pt x="588473" y="108682"/>
                    <a:pt x="578815" y="118340"/>
                  </a:cubicBezTo>
                  <a:cubicBezTo>
                    <a:pt x="569157" y="127998"/>
                    <a:pt x="556058" y="133424"/>
                    <a:pt x="542399" y="133424"/>
                  </a:cubicBezTo>
                  <a:lnTo>
                    <a:pt x="51499" y="133424"/>
                  </a:lnTo>
                  <a:cubicBezTo>
                    <a:pt x="37841" y="133424"/>
                    <a:pt x="24742" y="127998"/>
                    <a:pt x="15084" y="118340"/>
                  </a:cubicBezTo>
                  <a:cubicBezTo>
                    <a:pt x="5426" y="108682"/>
                    <a:pt x="0" y="95583"/>
                    <a:pt x="0" y="81925"/>
                  </a:cubicBezTo>
                  <a:lnTo>
                    <a:pt x="0" y="51499"/>
                  </a:lnTo>
                  <a:cubicBezTo>
                    <a:pt x="0" y="37841"/>
                    <a:pt x="5426" y="24742"/>
                    <a:pt x="15084" y="15084"/>
                  </a:cubicBezTo>
                  <a:cubicBezTo>
                    <a:pt x="24742" y="5426"/>
                    <a:pt x="37841" y="0"/>
                    <a:pt x="51499" y="0"/>
                  </a:cubicBezTo>
                  <a:close/>
                </a:path>
              </a:pathLst>
            </a:custGeom>
            <a:solidFill>
              <a:srgbClr val="48BAC3">
                <a:alpha val="47843"/>
              </a:srgbClr>
            </a:solidFill>
            <a:ln w="9525" cap="sq">
              <a:solidFill>
                <a:srgbClr val="000000">
                  <a:alpha val="47843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593899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774481" y="6132977"/>
            <a:ext cx="431696" cy="431696"/>
          </a:xfrm>
          <a:custGeom>
            <a:avLst/>
            <a:gdLst/>
            <a:ahLst/>
            <a:cxnLst/>
            <a:rect r="r" b="b" t="t" l="l"/>
            <a:pathLst>
              <a:path h="431696" w="431696">
                <a:moveTo>
                  <a:pt x="0" y="0"/>
                </a:moveTo>
                <a:lnTo>
                  <a:pt x="431696" y="0"/>
                </a:lnTo>
                <a:lnTo>
                  <a:pt x="431696" y="431696"/>
                </a:lnTo>
                <a:lnTo>
                  <a:pt x="0" y="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105130" y="7647327"/>
            <a:ext cx="2665059" cy="506594"/>
            <a:chOff x="0" y="0"/>
            <a:chExt cx="701909" cy="1334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1909" cy="133424"/>
            </a:xfrm>
            <a:custGeom>
              <a:avLst/>
              <a:gdLst/>
              <a:ahLst/>
              <a:cxnLst/>
              <a:rect r="r" b="b" t="t" l="l"/>
              <a:pathLst>
                <a:path h="133424" w="701909">
                  <a:moveTo>
                    <a:pt x="43575" y="0"/>
                  </a:moveTo>
                  <a:lnTo>
                    <a:pt x="658334" y="0"/>
                  </a:lnTo>
                  <a:cubicBezTo>
                    <a:pt x="682400" y="0"/>
                    <a:pt x="701909" y="19509"/>
                    <a:pt x="701909" y="43575"/>
                  </a:cubicBezTo>
                  <a:lnTo>
                    <a:pt x="701909" y="89849"/>
                  </a:lnTo>
                  <a:cubicBezTo>
                    <a:pt x="701909" y="113915"/>
                    <a:pt x="682400" y="133424"/>
                    <a:pt x="658334" y="133424"/>
                  </a:cubicBezTo>
                  <a:lnTo>
                    <a:pt x="43575" y="133424"/>
                  </a:lnTo>
                  <a:cubicBezTo>
                    <a:pt x="19509" y="133424"/>
                    <a:pt x="0" y="113915"/>
                    <a:pt x="0" y="89849"/>
                  </a:cubicBezTo>
                  <a:lnTo>
                    <a:pt x="0" y="43575"/>
                  </a:lnTo>
                  <a:cubicBezTo>
                    <a:pt x="0" y="19509"/>
                    <a:pt x="19509" y="0"/>
                    <a:pt x="43575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01909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30329" y="7647327"/>
            <a:ext cx="2665059" cy="506594"/>
            <a:chOff x="0" y="0"/>
            <a:chExt cx="701909" cy="1334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1909" cy="133424"/>
            </a:xfrm>
            <a:custGeom>
              <a:avLst/>
              <a:gdLst/>
              <a:ahLst/>
              <a:cxnLst/>
              <a:rect r="r" b="b" t="t" l="l"/>
              <a:pathLst>
                <a:path h="133424" w="701909">
                  <a:moveTo>
                    <a:pt x="43575" y="0"/>
                  </a:moveTo>
                  <a:lnTo>
                    <a:pt x="658334" y="0"/>
                  </a:lnTo>
                  <a:cubicBezTo>
                    <a:pt x="682400" y="0"/>
                    <a:pt x="701909" y="19509"/>
                    <a:pt x="701909" y="43575"/>
                  </a:cubicBezTo>
                  <a:lnTo>
                    <a:pt x="701909" y="89849"/>
                  </a:lnTo>
                  <a:cubicBezTo>
                    <a:pt x="701909" y="113915"/>
                    <a:pt x="682400" y="133424"/>
                    <a:pt x="658334" y="133424"/>
                  </a:cubicBezTo>
                  <a:lnTo>
                    <a:pt x="43575" y="133424"/>
                  </a:lnTo>
                  <a:cubicBezTo>
                    <a:pt x="19509" y="133424"/>
                    <a:pt x="0" y="113915"/>
                    <a:pt x="0" y="89849"/>
                  </a:cubicBezTo>
                  <a:lnTo>
                    <a:pt x="0" y="43575"/>
                  </a:lnTo>
                  <a:cubicBezTo>
                    <a:pt x="0" y="19509"/>
                    <a:pt x="19509" y="0"/>
                    <a:pt x="43575" y="0"/>
                  </a:cubicBezTo>
                  <a:close/>
                </a:path>
              </a:pathLst>
            </a:custGeom>
            <a:solidFill>
              <a:srgbClr val="F7FDFE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01909" cy="18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253697" y="7689986"/>
            <a:ext cx="421275" cy="421275"/>
          </a:xfrm>
          <a:custGeom>
            <a:avLst/>
            <a:gdLst/>
            <a:ahLst/>
            <a:cxnLst/>
            <a:rect r="r" b="b" t="t" l="l"/>
            <a:pathLst>
              <a:path h="421275" w="421275">
                <a:moveTo>
                  <a:pt x="0" y="0"/>
                </a:moveTo>
                <a:lnTo>
                  <a:pt x="421276" y="0"/>
                </a:lnTo>
                <a:lnTo>
                  <a:pt x="421276" y="421275"/>
                </a:lnTo>
                <a:lnTo>
                  <a:pt x="0" y="421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37914" y="7718564"/>
            <a:ext cx="364120" cy="364120"/>
          </a:xfrm>
          <a:custGeom>
            <a:avLst/>
            <a:gdLst/>
            <a:ahLst/>
            <a:cxnLst/>
            <a:rect r="r" b="b" t="t" l="l"/>
            <a:pathLst>
              <a:path h="364120" w="364120">
                <a:moveTo>
                  <a:pt x="0" y="0"/>
                </a:moveTo>
                <a:lnTo>
                  <a:pt x="364120" y="0"/>
                </a:lnTo>
                <a:lnTo>
                  <a:pt x="364120" y="364120"/>
                </a:lnTo>
                <a:lnTo>
                  <a:pt x="0" y="364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8464335" y="8682109"/>
            <a:ext cx="5525994" cy="931161"/>
            <a:chOff x="0" y="0"/>
            <a:chExt cx="1455406" cy="24524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55406" cy="245244"/>
            </a:xfrm>
            <a:custGeom>
              <a:avLst/>
              <a:gdLst/>
              <a:ahLst/>
              <a:cxnLst/>
              <a:rect r="r" b="b" t="t" l="l"/>
              <a:pathLst>
                <a:path h="245244" w="1455406">
                  <a:moveTo>
                    <a:pt x="70050" y="0"/>
                  </a:moveTo>
                  <a:lnTo>
                    <a:pt x="1385356" y="0"/>
                  </a:lnTo>
                  <a:cubicBezTo>
                    <a:pt x="1424043" y="0"/>
                    <a:pt x="1455406" y="31362"/>
                    <a:pt x="1455406" y="70050"/>
                  </a:cubicBezTo>
                  <a:lnTo>
                    <a:pt x="1455406" y="175194"/>
                  </a:lnTo>
                  <a:cubicBezTo>
                    <a:pt x="1455406" y="193772"/>
                    <a:pt x="1448026" y="211590"/>
                    <a:pt x="1434889" y="224727"/>
                  </a:cubicBezTo>
                  <a:cubicBezTo>
                    <a:pt x="1421752" y="237864"/>
                    <a:pt x="1403934" y="245244"/>
                    <a:pt x="1385356" y="245244"/>
                  </a:cubicBezTo>
                  <a:lnTo>
                    <a:pt x="70050" y="245244"/>
                  </a:lnTo>
                  <a:cubicBezTo>
                    <a:pt x="31362" y="245244"/>
                    <a:pt x="0" y="213882"/>
                    <a:pt x="0" y="175194"/>
                  </a:cubicBezTo>
                  <a:lnTo>
                    <a:pt x="0" y="70050"/>
                  </a:lnTo>
                  <a:cubicBezTo>
                    <a:pt x="0" y="31362"/>
                    <a:pt x="31362" y="0"/>
                    <a:pt x="700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70000"/>
                  </a:srgbClr>
                </a:gs>
                <a:gs pos="100000">
                  <a:srgbClr val="5CE1E6">
                    <a:alpha val="70000"/>
                  </a:srgbClr>
                </a:gs>
              </a:gsLst>
              <a:lin ang="0"/>
            </a:gradFill>
            <a:ln w="9525" cap="rnd">
              <a:solidFill>
                <a:srgbClr val="000000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455406" cy="292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8696888" y="3428585"/>
            <a:ext cx="1052393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Cloud Bold"/>
              </a:rPr>
              <a:t>Online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24116" y="3428585"/>
            <a:ext cx="1118592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Cloud Bold"/>
              </a:rPr>
              <a:t>Offline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558677" y="1024205"/>
            <a:ext cx="7869155" cy="199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52"/>
              </a:lnSpc>
            </a:pPr>
            <a:r>
              <a:rPr lang="en-US" sz="7011">
                <a:solidFill>
                  <a:srgbClr val="292929"/>
                </a:solidFill>
                <a:latin typeface="Roca Two"/>
              </a:rPr>
              <a:t>MAKE AN APPOINTMENT 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00649" y="4709429"/>
            <a:ext cx="2431375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spc="881">
                <a:solidFill>
                  <a:srgbClr val="000000">
                    <a:alpha val="49804"/>
                  </a:srgbClr>
                </a:solidFill>
                <a:latin typeface="Cloud"/>
              </a:rPr>
              <a:t>Full Name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26598" y="6104574"/>
            <a:ext cx="3458051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spc="881">
                <a:solidFill>
                  <a:srgbClr val="000000">
                    <a:alpha val="49804"/>
                  </a:srgbClr>
                </a:solidFill>
                <a:latin typeface="Cloud"/>
              </a:rPr>
              <a:t>Phone Number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95605" y="4173782"/>
            <a:ext cx="2226469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Cloud"/>
              </a:rPr>
              <a:t>Patient's Name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05130" y="5530827"/>
            <a:ext cx="3726894" cy="43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Cloud"/>
              </a:rPr>
              <a:t>Patient's Contact number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479143" y="6104574"/>
            <a:ext cx="948690" cy="4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2617" spc="15">
                <a:solidFill>
                  <a:srgbClr val="000000"/>
                </a:solidFill>
                <a:latin typeface="Cloud Bold"/>
              </a:rPr>
              <a:t>Verify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105130" y="7073160"/>
            <a:ext cx="1463282" cy="44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520">
                <a:solidFill>
                  <a:srgbClr val="000000"/>
                </a:solidFill>
                <a:latin typeface="Canva Sans"/>
              </a:rPr>
              <a:t>Date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30329" y="7073160"/>
            <a:ext cx="1463282" cy="44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520">
                <a:solidFill>
                  <a:srgbClr val="000000"/>
                </a:solidFill>
                <a:latin typeface="Canva Sans"/>
              </a:rPr>
              <a:t>Timings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324936" y="8868035"/>
            <a:ext cx="4189452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3104">
                <a:solidFill>
                  <a:srgbClr val="000000">
                    <a:alpha val="89804"/>
                  </a:srgbClr>
                </a:solidFill>
                <a:latin typeface="Cloud Bold"/>
              </a:rPr>
              <a:t>Get your Appointment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77729"/>
            <a:ext cx="3559178" cy="10364729"/>
            <a:chOff x="0" y="0"/>
            <a:chExt cx="937397" cy="2729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397" cy="2729805"/>
            </a:xfrm>
            <a:custGeom>
              <a:avLst/>
              <a:gdLst/>
              <a:ahLst/>
              <a:cxnLst/>
              <a:rect r="r" b="b" t="t" l="l"/>
              <a:pathLst>
                <a:path h="2729805" w="937397">
                  <a:moveTo>
                    <a:pt x="169666" y="0"/>
                  </a:moveTo>
                  <a:lnTo>
                    <a:pt x="767731" y="0"/>
                  </a:lnTo>
                  <a:cubicBezTo>
                    <a:pt x="812729" y="0"/>
                    <a:pt x="855884" y="17875"/>
                    <a:pt x="887703" y="49694"/>
                  </a:cubicBezTo>
                  <a:cubicBezTo>
                    <a:pt x="919521" y="81512"/>
                    <a:pt x="937397" y="124667"/>
                    <a:pt x="937397" y="169666"/>
                  </a:cubicBezTo>
                  <a:lnTo>
                    <a:pt x="937397" y="2560139"/>
                  </a:lnTo>
                  <a:cubicBezTo>
                    <a:pt x="937397" y="2653843"/>
                    <a:pt x="861435" y="2729805"/>
                    <a:pt x="767731" y="2729805"/>
                  </a:cubicBezTo>
                  <a:lnTo>
                    <a:pt x="169666" y="2729805"/>
                  </a:lnTo>
                  <a:cubicBezTo>
                    <a:pt x="124667" y="2729805"/>
                    <a:pt x="81512" y="2711930"/>
                    <a:pt x="49694" y="2680111"/>
                  </a:cubicBezTo>
                  <a:cubicBezTo>
                    <a:pt x="17875" y="2648293"/>
                    <a:pt x="0" y="2605138"/>
                    <a:pt x="0" y="2560139"/>
                  </a:cubicBezTo>
                  <a:lnTo>
                    <a:pt x="0" y="169666"/>
                  </a:lnTo>
                  <a:cubicBezTo>
                    <a:pt x="0" y="124667"/>
                    <a:pt x="17875" y="81512"/>
                    <a:pt x="49694" y="49694"/>
                  </a:cubicBezTo>
                  <a:cubicBezTo>
                    <a:pt x="81512" y="17875"/>
                    <a:pt x="124667" y="0"/>
                    <a:pt x="16966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37397" cy="2777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506" y="375771"/>
            <a:ext cx="2348769" cy="23487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0506" y="3870631"/>
            <a:ext cx="2565715" cy="516391"/>
            <a:chOff x="0" y="0"/>
            <a:chExt cx="675744" cy="136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5744" cy="136004"/>
            </a:xfrm>
            <a:custGeom>
              <a:avLst/>
              <a:gdLst/>
              <a:ahLst/>
              <a:cxnLst/>
              <a:rect r="r" b="b" t="t" l="l"/>
              <a:pathLst>
                <a:path h="136004" w="675744">
                  <a:moveTo>
                    <a:pt x="68002" y="0"/>
                  </a:moveTo>
                  <a:lnTo>
                    <a:pt x="607742" y="0"/>
                  </a:lnTo>
                  <a:cubicBezTo>
                    <a:pt x="625777" y="0"/>
                    <a:pt x="643074" y="7164"/>
                    <a:pt x="655826" y="19917"/>
                  </a:cubicBezTo>
                  <a:cubicBezTo>
                    <a:pt x="668579" y="32670"/>
                    <a:pt x="675744" y="49967"/>
                    <a:pt x="675744" y="68002"/>
                  </a:cubicBezTo>
                  <a:lnTo>
                    <a:pt x="675744" y="68002"/>
                  </a:lnTo>
                  <a:cubicBezTo>
                    <a:pt x="675744" y="86037"/>
                    <a:pt x="668579" y="103334"/>
                    <a:pt x="655826" y="116087"/>
                  </a:cubicBezTo>
                  <a:cubicBezTo>
                    <a:pt x="643074" y="128840"/>
                    <a:pt x="625777" y="136004"/>
                    <a:pt x="607742" y="136004"/>
                  </a:cubicBezTo>
                  <a:lnTo>
                    <a:pt x="68002" y="136004"/>
                  </a:lnTo>
                  <a:cubicBezTo>
                    <a:pt x="49967" y="136004"/>
                    <a:pt x="32670" y="128840"/>
                    <a:pt x="19917" y="116087"/>
                  </a:cubicBezTo>
                  <a:cubicBezTo>
                    <a:pt x="7164" y="103334"/>
                    <a:pt x="0" y="86037"/>
                    <a:pt x="0" y="68002"/>
                  </a:cubicBezTo>
                  <a:lnTo>
                    <a:pt x="0" y="68002"/>
                  </a:lnTo>
                  <a:cubicBezTo>
                    <a:pt x="0" y="49967"/>
                    <a:pt x="7164" y="32670"/>
                    <a:pt x="19917" y="19917"/>
                  </a:cubicBezTo>
                  <a:cubicBezTo>
                    <a:pt x="32670" y="7164"/>
                    <a:pt x="49967" y="0"/>
                    <a:pt x="68002" y="0"/>
                  </a:cubicBezTo>
                  <a:close/>
                </a:path>
              </a:pathLst>
            </a:custGeom>
            <a:solidFill>
              <a:srgbClr val="DEE1E1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75744" cy="183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60"/>
                </a:lnSpc>
              </a:pPr>
              <a:r>
                <a:rPr lang="en-US" sz="2257">
                  <a:solidFill>
                    <a:srgbClr val="000000">
                      <a:alpha val="49804"/>
                    </a:srgbClr>
                  </a:solidFill>
                  <a:latin typeface="Cloud"/>
                </a:rPr>
                <a:t> Search for.....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14306" y="3188048"/>
            <a:ext cx="212492" cy="132808"/>
          </a:xfrm>
          <a:custGeom>
            <a:avLst/>
            <a:gdLst/>
            <a:ahLst/>
            <a:cxnLst/>
            <a:rect r="r" b="b" t="t" l="l"/>
            <a:pathLst>
              <a:path h="132808" w="212492">
                <a:moveTo>
                  <a:pt x="0" y="0"/>
                </a:moveTo>
                <a:lnTo>
                  <a:pt x="212492" y="0"/>
                </a:lnTo>
                <a:lnTo>
                  <a:pt x="212492" y="132808"/>
                </a:lnTo>
                <a:lnTo>
                  <a:pt x="0" y="13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2593404" y="4964611"/>
            <a:ext cx="707017" cy="618640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E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0650" y="9280523"/>
            <a:ext cx="638413" cy="638413"/>
          </a:xfrm>
          <a:custGeom>
            <a:avLst/>
            <a:gdLst/>
            <a:ahLst/>
            <a:cxnLst/>
            <a:rect r="r" b="b" t="t" l="l"/>
            <a:pathLst>
              <a:path h="638413" w="638413">
                <a:moveTo>
                  <a:pt x="0" y="0"/>
                </a:moveTo>
                <a:lnTo>
                  <a:pt x="638414" y="0"/>
                </a:lnTo>
                <a:lnTo>
                  <a:pt x="638414" y="638413"/>
                </a:lnTo>
                <a:lnTo>
                  <a:pt x="0" y="63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651694" y="3414048"/>
            <a:ext cx="15511384" cy="7032548"/>
            <a:chOff x="0" y="0"/>
            <a:chExt cx="4085303" cy="18521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85303" cy="1852194"/>
            </a:xfrm>
            <a:custGeom>
              <a:avLst/>
              <a:gdLst/>
              <a:ahLst/>
              <a:cxnLst/>
              <a:rect r="r" b="b" t="t" l="l"/>
              <a:pathLst>
                <a:path h="1852194" w="4085303">
                  <a:moveTo>
                    <a:pt x="25455" y="0"/>
                  </a:moveTo>
                  <a:lnTo>
                    <a:pt x="4059848" y="0"/>
                  </a:lnTo>
                  <a:cubicBezTo>
                    <a:pt x="4073906" y="0"/>
                    <a:pt x="4085303" y="11396"/>
                    <a:pt x="4085303" y="25455"/>
                  </a:cubicBezTo>
                  <a:lnTo>
                    <a:pt x="4085303" y="1826739"/>
                  </a:lnTo>
                  <a:cubicBezTo>
                    <a:pt x="4085303" y="1833490"/>
                    <a:pt x="4082621" y="1839965"/>
                    <a:pt x="4077847" y="1844738"/>
                  </a:cubicBezTo>
                  <a:cubicBezTo>
                    <a:pt x="4073073" y="1849512"/>
                    <a:pt x="4066599" y="1852194"/>
                    <a:pt x="4059848" y="1852194"/>
                  </a:cubicBezTo>
                  <a:lnTo>
                    <a:pt x="25455" y="1852194"/>
                  </a:lnTo>
                  <a:cubicBezTo>
                    <a:pt x="11396" y="1852194"/>
                    <a:pt x="0" y="1840797"/>
                    <a:pt x="0" y="1826739"/>
                  </a:cubicBezTo>
                  <a:lnTo>
                    <a:pt x="0" y="25455"/>
                  </a:lnTo>
                  <a:cubicBezTo>
                    <a:pt x="0" y="18704"/>
                    <a:pt x="2682" y="12229"/>
                    <a:pt x="7456" y="7456"/>
                  </a:cubicBezTo>
                  <a:cubicBezTo>
                    <a:pt x="12229" y="2682"/>
                    <a:pt x="18704" y="0"/>
                    <a:pt x="2545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085303" cy="1899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940746" y="1829616"/>
            <a:ext cx="125715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oud"/>
              </a:rPr>
              <a:t>age          height          weight          gender       </a:t>
            </a:r>
          </a:p>
        </p:txBody>
      </p: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3940746" y="3775074"/>
          <a:ext cx="14102796" cy="5191125"/>
        </p:xfrm>
        <a:graphic>
          <a:graphicData uri="http://schemas.openxmlformats.org/drawingml/2006/table">
            <a:tbl>
              <a:tblPr/>
              <a:tblGrid>
                <a:gridCol w="2091580"/>
                <a:gridCol w="3700656"/>
                <a:gridCol w="5298834"/>
                <a:gridCol w="3011726"/>
              </a:tblGrid>
              <a:tr h="103822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20" id="20"/>
          <p:cNvSpPr txBox="true"/>
          <p:nvPr/>
        </p:nvSpPr>
        <p:spPr>
          <a:xfrm rot="0">
            <a:off x="319287" y="2981715"/>
            <a:ext cx="1891903" cy="4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latin typeface="Cloud"/>
              </a:rPr>
              <a:t>Patient Name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435" y="5047486"/>
            <a:ext cx="97845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Profile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39304" y="3955223"/>
            <a:ext cx="77878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Date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37163" y="3955223"/>
            <a:ext cx="215753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Appointments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40746" y="159703"/>
            <a:ext cx="37505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ca Two Bold"/>
              </a:rPr>
              <a:t>Profile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07386" y="3955223"/>
            <a:ext cx="199655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Dr appointed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90096" y="3955223"/>
            <a:ext cx="224444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Contact details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8340" y="6100610"/>
            <a:ext cx="97464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Report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6435" y="7153735"/>
            <a:ext cx="131933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schedule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E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77729"/>
            <a:ext cx="3559178" cy="10364729"/>
            <a:chOff x="0" y="0"/>
            <a:chExt cx="937397" cy="2729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397" cy="2729805"/>
            </a:xfrm>
            <a:custGeom>
              <a:avLst/>
              <a:gdLst/>
              <a:ahLst/>
              <a:cxnLst/>
              <a:rect r="r" b="b" t="t" l="l"/>
              <a:pathLst>
                <a:path h="2729805" w="937397">
                  <a:moveTo>
                    <a:pt x="169666" y="0"/>
                  </a:moveTo>
                  <a:lnTo>
                    <a:pt x="767731" y="0"/>
                  </a:lnTo>
                  <a:cubicBezTo>
                    <a:pt x="812729" y="0"/>
                    <a:pt x="855884" y="17875"/>
                    <a:pt x="887703" y="49694"/>
                  </a:cubicBezTo>
                  <a:cubicBezTo>
                    <a:pt x="919521" y="81512"/>
                    <a:pt x="937397" y="124667"/>
                    <a:pt x="937397" y="169666"/>
                  </a:cubicBezTo>
                  <a:lnTo>
                    <a:pt x="937397" y="2560139"/>
                  </a:lnTo>
                  <a:cubicBezTo>
                    <a:pt x="937397" y="2653843"/>
                    <a:pt x="861435" y="2729805"/>
                    <a:pt x="767731" y="2729805"/>
                  </a:cubicBezTo>
                  <a:lnTo>
                    <a:pt x="169666" y="2729805"/>
                  </a:lnTo>
                  <a:cubicBezTo>
                    <a:pt x="124667" y="2729805"/>
                    <a:pt x="81512" y="2711930"/>
                    <a:pt x="49694" y="2680111"/>
                  </a:cubicBezTo>
                  <a:cubicBezTo>
                    <a:pt x="17875" y="2648293"/>
                    <a:pt x="0" y="2605138"/>
                    <a:pt x="0" y="2560139"/>
                  </a:cubicBezTo>
                  <a:lnTo>
                    <a:pt x="0" y="169666"/>
                  </a:lnTo>
                  <a:cubicBezTo>
                    <a:pt x="0" y="124667"/>
                    <a:pt x="17875" y="81512"/>
                    <a:pt x="49694" y="49694"/>
                  </a:cubicBezTo>
                  <a:cubicBezTo>
                    <a:pt x="81512" y="17875"/>
                    <a:pt x="124667" y="0"/>
                    <a:pt x="16966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37397" cy="2777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506" y="375771"/>
            <a:ext cx="2348769" cy="23487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0506" y="3870631"/>
            <a:ext cx="2565715" cy="516391"/>
            <a:chOff x="0" y="0"/>
            <a:chExt cx="675744" cy="136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5744" cy="136004"/>
            </a:xfrm>
            <a:custGeom>
              <a:avLst/>
              <a:gdLst/>
              <a:ahLst/>
              <a:cxnLst/>
              <a:rect r="r" b="b" t="t" l="l"/>
              <a:pathLst>
                <a:path h="136004" w="675744">
                  <a:moveTo>
                    <a:pt x="68002" y="0"/>
                  </a:moveTo>
                  <a:lnTo>
                    <a:pt x="607742" y="0"/>
                  </a:lnTo>
                  <a:cubicBezTo>
                    <a:pt x="625777" y="0"/>
                    <a:pt x="643074" y="7164"/>
                    <a:pt x="655826" y="19917"/>
                  </a:cubicBezTo>
                  <a:cubicBezTo>
                    <a:pt x="668579" y="32670"/>
                    <a:pt x="675744" y="49967"/>
                    <a:pt x="675744" y="68002"/>
                  </a:cubicBezTo>
                  <a:lnTo>
                    <a:pt x="675744" y="68002"/>
                  </a:lnTo>
                  <a:cubicBezTo>
                    <a:pt x="675744" y="86037"/>
                    <a:pt x="668579" y="103334"/>
                    <a:pt x="655826" y="116087"/>
                  </a:cubicBezTo>
                  <a:cubicBezTo>
                    <a:pt x="643074" y="128840"/>
                    <a:pt x="625777" y="136004"/>
                    <a:pt x="607742" y="136004"/>
                  </a:cubicBezTo>
                  <a:lnTo>
                    <a:pt x="68002" y="136004"/>
                  </a:lnTo>
                  <a:cubicBezTo>
                    <a:pt x="49967" y="136004"/>
                    <a:pt x="32670" y="128840"/>
                    <a:pt x="19917" y="116087"/>
                  </a:cubicBezTo>
                  <a:cubicBezTo>
                    <a:pt x="7164" y="103334"/>
                    <a:pt x="0" y="86037"/>
                    <a:pt x="0" y="68002"/>
                  </a:cubicBezTo>
                  <a:lnTo>
                    <a:pt x="0" y="68002"/>
                  </a:lnTo>
                  <a:cubicBezTo>
                    <a:pt x="0" y="49967"/>
                    <a:pt x="7164" y="32670"/>
                    <a:pt x="19917" y="19917"/>
                  </a:cubicBezTo>
                  <a:cubicBezTo>
                    <a:pt x="32670" y="7164"/>
                    <a:pt x="49967" y="0"/>
                    <a:pt x="68002" y="0"/>
                  </a:cubicBezTo>
                  <a:close/>
                </a:path>
              </a:pathLst>
            </a:custGeom>
            <a:solidFill>
              <a:srgbClr val="DEE1E1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75744" cy="183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60"/>
                </a:lnSpc>
              </a:pPr>
              <a:r>
                <a:rPr lang="en-US" sz="2257">
                  <a:solidFill>
                    <a:srgbClr val="000000">
                      <a:alpha val="49804"/>
                    </a:srgbClr>
                  </a:solidFill>
                  <a:latin typeface="Cloud"/>
                </a:rPr>
                <a:t> Search for.....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14306" y="3188048"/>
            <a:ext cx="212492" cy="132808"/>
          </a:xfrm>
          <a:custGeom>
            <a:avLst/>
            <a:gdLst/>
            <a:ahLst/>
            <a:cxnLst/>
            <a:rect r="r" b="b" t="t" l="l"/>
            <a:pathLst>
              <a:path h="132808" w="212492">
                <a:moveTo>
                  <a:pt x="0" y="0"/>
                </a:moveTo>
                <a:lnTo>
                  <a:pt x="212492" y="0"/>
                </a:lnTo>
                <a:lnTo>
                  <a:pt x="212492" y="132808"/>
                </a:lnTo>
                <a:lnTo>
                  <a:pt x="0" y="13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2593404" y="6035765"/>
            <a:ext cx="707017" cy="618640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E1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0650" y="9280523"/>
            <a:ext cx="638413" cy="638413"/>
          </a:xfrm>
          <a:custGeom>
            <a:avLst/>
            <a:gdLst/>
            <a:ahLst/>
            <a:cxnLst/>
            <a:rect r="r" b="b" t="t" l="l"/>
            <a:pathLst>
              <a:path h="638413" w="638413">
                <a:moveTo>
                  <a:pt x="0" y="0"/>
                </a:moveTo>
                <a:lnTo>
                  <a:pt x="638414" y="0"/>
                </a:lnTo>
                <a:lnTo>
                  <a:pt x="638414" y="638413"/>
                </a:lnTo>
                <a:lnTo>
                  <a:pt x="0" y="63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684857" y="1911436"/>
            <a:ext cx="15511384" cy="8599922"/>
            <a:chOff x="0" y="0"/>
            <a:chExt cx="4085303" cy="226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85303" cy="2265000"/>
            </a:xfrm>
            <a:custGeom>
              <a:avLst/>
              <a:gdLst/>
              <a:ahLst/>
              <a:cxnLst/>
              <a:rect r="r" b="b" t="t" l="l"/>
              <a:pathLst>
                <a:path h="2265000" w="4085303">
                  <a:moveTo>
                    <a:pt x="25455" y="0"/>
                  </a:moveTo>
                  <a:lnTo>
                    <a:pt x="4059848" y="0"/>
                  </a:lnTo>
                  <a:cubicBezTo>
                    <a:pt x="4073906" y="0"/>
                    <a:pt x="4085303" y="11396"/>
                    <a:pt x="4085303" y="25455"/>
                  </a:cubicBezTo>
                  <a:lnTo>
                    <a:pt x="4085303" y="2239545"/>
                  </a:lnTo>
                  <a:cubicBezTo>
                    <a:pt x="4085303" y="2246296"/>
                    <a:pt x="4082621" y="2252771"/>
                    <a:pt x="4077847" y="2257545"/>
                  </a:cubicBezTo>
                  <a:cubicBezTo>
                    <a:pt x="4073073" y="2262318"/>
                    <a:pt x="4066599" y="2265000"/>
                    <a:pt x="4059848" y="2265000"/>
                  </a:cubicBezTo>
                  <a:lnTo>
                    <a:pt x="25455" y="2265000"/>
                  </a:lnTo>
                  <a:cubicBezTo>
                    <a:pt x="18704" y="2265000"/>
                    <a:pt x="12229" y="2262318"/>
                    <a:pt x="7456" y="2257545"/>
                  </a:cubicBezTo>
                  <a:cubicBezTo>
                    <a:pt x="2682" y="2252771"/>
                    <a:pt x="0" y="2246296"/>
                    <a:pt x="0" y="2239545"/>
                  </a:cubicBezTo>
                  <a:lnTo>
                    <a:pt x="0" y="25455"/>
                  </a:lnTo>
                  <a:cubicBezTo>
                    <a:pt x="0" y="18704"/>
                    <a:pt x="2682" y="12229"/>
                    <a:pt x="7456" y="7456"/>
                  </a:cubicBezTo>
                  <a:cubicBezTo>
                    <a:pt x="12229" y="2682"/>
                    <a:pt x="18704" y="0"/>
                    <a:pt x="2545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085303" cy="231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4132532" y="3320856"/>
          <a:ext cx="13931384" cy="6121441"/>
        </p:xfrm>
        <a:graphic>
          <a:graphicData uri="http://schemas.openxmlformats.org/drawingml/2006/table">
            <a:tbl>
              <a:tblPr/>
              <a:tblGrid>
                <a:gridCol w="2790988"/>
                <a:gridCol w="2701571"/>
                <a:gridCol w="954197"/>
                <a:gridCol w="1805456"/>
                <a:gridCol w="3295493"/>
                <a:gridCol w="2383679"/>
              </a:tblGrid>
              <a:tr h="1109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Roca Two Bold"/>
                        </a:rPr>
                        <a:t>Test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ca Two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ca Two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ca Two Bold"/>
                        </a:rPr>
                        <a:t>Gender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ca Two Bold"/>
                        </a:rPr>
                        <a:t>Dr appointed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ca Two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8353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319287" y="2981715"/>
            <a:ext cx="1891903" cy="4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latin typeface="Cloud"/>
              </a:rPr>
              <a:t>Patient Name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6435" y="5047486"/>
            <a:ext cx="97845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Profile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40746" y="159703"/>
            <a:ext cx="37505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ca Two Bold"/>
              </a:rPr>
              <a:t>Profile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8340" y="6100610"/>
            <a:ext cx="97464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Report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6435" y="7153735"/>
            <a:ext cx="131933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schedule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32532" y="2399738"/>
            <a:ext cx="284833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loud Bold"/>
              </a:rPr>
              <a:t>Appointments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DAF5xQDcVT0</dc:identifier>
  <dcterms:modified xsi:type="dcterms:W3CDTF">2011-08-01T06:04:30Z</dcterms:modified>
  <cp:revision>1</cp:revision>
  <dc:title>cyber cypher </dc:title>
</cp:coreProperties>
</file>